
<file path=[Content_Types].xml><?xml version="1.0" encoding="utf-8"?>
<Types xmlns="http://schemas.openxmlformats.org/package/2006/content-types">
  <Default Extension="png" ContentType="image/png"/>
  <Default Extension="rels" ContentType="application/vnd.openxmlformats-package.relationships+xml"/>
  <Default Extension="fntdata" ContentType="application/x-fontdata"/>
  <Default Extension="xml" ContentType="application/xml"/>
  <Default Extension="jpg" ContentType="image/jpeg"/>
  <Override PartName="/ppt/theme/theme1.xml" ContentType="application/vnd.openxmlformats-officedocument.theme+xml"/>
  <Override PartName="/ppt/theme/theme2.xml" ContentType="application/vnd.openxmlformats-officedocument.theme+xml"/>
  <Override PartName="/ppt/notesMasters/notesMaster1.xml" ContentType="application/vnd.openxmlformats-officedocument.presentationml.notesMaster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presProps.xml" ContentType="application/vnd.openxmlformats-officedocument.presentationml.presProps+xml"/>
  <Override PartName="/ppt/tableStyles.xml" ContentType="application/vnd.openxmlformats-officedocument.presentationml.tableStyles+xml"/>
  <Override PartName="/ppt/presentation.xml" ContentType="application/vnd.openxmlformats-officedocument.presentationml.presentation.main+xml"/>
  <Override PartName="/customXml/itemProps2.xml" ContentType="application/vnd.openxmlformats-officedocument.customXmlProperties+xml"/>
  <Override PartName="/customXml/itemProps1.xml" ContentType="application/vnd.openxmlformats-officedocument.customXmlProperties+xml"/>
  <Override PartName="/customXml/itemProps3.xml" ContentType="application/vnd.openxmlformats-officedocument.customXml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2" Type="http://schemas.openxmlformats.org/officeDocument/2006/relationships/custom-properties" Target="docProps/custom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autoCompressPictures="0" embedTrueTypeFonts="1" strictFirstAndLastChars="0" saveSubsetFonts="1">
  <p:sldMasterIdLst>
    <p:sldMasterId id="2147483659" r:id="rId4"/>
  </p:sldMasterIdLst>
  <p:notesMasterIdLst>
    <p:notesMasterId r:id="rId5"/>
  </p:notesMasterIdLst>
  <p:sldIdLst>
    <p:sldId id="256" r:id="rId6"/>
    <p:sldId id="257" r:id="rId7"/>
    <p:sldId id="258" r:id="rId8"/>
    <p:sldId id="259" r:id="rId9"/>
    <p:sldId id="260" r:id="rId10"/>
    <p:sldId id="261" r:id="rId11"/>
    <p:sldId id="262" r:id="rId12"/>
    <p:sldId id="263" r:id="rId13"/>
  </p:sldIdLst>
  <p:sldSz cy="6858000" cx="12192000"/>
  <p:notesSz cx="6858000" cy="9144000"/>
  <p:embeddedFontLst>
    <p:embeddedFont>
      <p:font typeface="Play"/>
      <p:regular r:id="rId14"/>
      <p:bold r:id="rId15"/>
    </p:embeddedFont>
    <p:embeddedFont>
      <p:font typeface="Poppins"/>
      <p:regular r:id="rId16"/>
      <p:bold r:id="rId17"/>
      <p:italic r:id="rId18"/>
      <p:boldItalic r:id="rId19"/>
    </p:embeddedFont>
    <p:embeddedFont>
      <p:font typeface="Arial Narrow"/>
      <p:regular r:id="rId20"/>
      <p:bold r:id="rId21"/>
      <p:italic r:id="rId22"/>
      <p:boldItalic r:id="rId23"/>
    </p:embeddedFont>
  </p:embeddedFontLst>
  <p:defaultTextStyle>
    <a:defPPr lvl="0" marR="0" rtl="0" algn="l">
      <a:lnSpc>
        <a:spcPct val="100000"/>
      </a:lnSpc>
      <a:spcBef>
        <a:spcPts val="0"/>
      </a:spcBef>
      <a:spcAft>
        <a:spcPts val="0"/>
      </a:spcAft>
    </a:defPPr>
    <a:lvl1pPr lvl="0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1pPr>
    <a:lvl2pPr lvl="1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2pPr>
    <a:lvl3pPr lvl="2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3pPr>
    <a:lvl4pPr lvl="3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4pPr>
    <a:lvl5pPr lvl="4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5pPr>
    <a:lvl6pPr lvl="5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6pPr>
    <a:lvl7pPr lvl="6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7pPr>
    <a:lvl8pPr lvl="7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8pPr>
    <a:lvl9pPr lvl="8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/>
</file>

<file path=ppt/tableStyles.xml><?xml version="1.0" encoding="utf-8"?>
<a:tblStyleLst xmlns:a="http://schemas.openxmlformats.org/drawingml/2006/main" xmlns:r="http://schemas.openxmlformats.org/officeDocument/2006/relationships" def="{386A02E2-0A0F-4F23-BD41-B67C99281FC7}">
  <a:tblStyle styleId="{386A02E2-0A0F-4F23-BD41-B67C99281FC7}" styleName="Table_0">
    <a:wholeTbl>
      <a:tcTxStyle b="off" i="off">
        <a:font>
          <a:latin typeface="Aptos"/>
          <a:ea typeface="Aptos"/>
          <a:cs typeface="Aptos"/>
        </a:font>
        <a:schemeClr val="dk1"/>
      </a:tcTxStyle>
      <a:tcStyle>
        <a:tcBdr>
          <a:left>
            <a:ln cap="flat" cmpd="sng" w="12700">
              <a:solidFill>
                <a:schemeClr val="accent6"/>
              </a:solidFill>
              <a:prstDash val="solid"/>
              <a:round/>
              <a:headEnd len="sm" w="sm" type="none"/>
              <a:tailEnd len="sm" w="sm" type="none"/>
            </a:ln>
          </a:left>
          <a:right>
            <a:ln cap="flat" cmpd="sng" w="12700">
              <a:solidFill>
                <a:schemeClr val="accent6"/>
              </a:solidFill>
              <a:prstDash val="solid"/>
              <a:round/>
              <a:headEnd len="sm" w="sm" type="none"/>
              <a:tailEnd len="sm" w="sm" type="none"/>
            </a:ln>
          </a:right>
          <a:top>
            <a:ln cap="flat" cmpd="sng" w="12700">
              <a:solidFill>
                <a:schemeClr val="accent6"/>
              </a:solidFill>
              <a:prstDash val="solid"/>
              <a:round/>
              <a:headEnd len="sm" w="sm" type="none"/>
              <a:tailEnd len="sm" w="sm" type="none"/>
            </a:ln>
          </a:top>
          <a:bottom>
            <a:ln cap="flat" cmpd="sng" w="12700">
              <a:solidFill>
                <a:schemeClr val="accent6"/>
              </a:solidFill>
              <a:prstDash val="solid"/>
              <a:round/>
              <a:headEnd len="sm" w="sm" type="none"/>
              <a:tailEnd len="sm" w="sm" type="none"/>
            </a:ln>
          </a:bottom>
          <a:insideH>
            <a:ln cap="flat" cmpd="sng" w="12700">
              <a:solidFill>
                <a:schemeClr val="accent6"/>
              </a:solidFill>
              <a:prstDash val="solid"/>
              <a:round/>
              <a:headEnd len="sm" w="sm" type="none"/>
              <a:tailEnd len="sm" w="sm" type="none"/>
            </a:ln>
          </a:insideH>
          <a:insideV>
            <a:ln cap="flat" cmpd="sng" w="12700">
              <a:solidFill>
                <a:schemeClr val="accent6"/>
              </a:solidFill>
              <a:prstDash val="solid"/>
              <a:round/>
              <a:headEnd len="sm" w="sm" type="none"/>
              <a:tailEnd len="sm" w="sm" type="none"/>
            </a:ln>
          </a:insideV>
        </a:tcBdr>
        <a:fill>
          <a:solidFill>
            <a:srgbClr val="E8F0E7"/>
          </a:solidFill>
        </a:fill>
      </a:tcStyle>
    </a:wholeTbl>
    <a:band1H>
      <a:tcTxStyle/>
      <a:tcStyle>
        <a:fill>
          <a:solidFill>
            <a:srgbClr val="CFE1CC"/>
          </a:solidFill>
        </a:fill>
      </a:tcStyle>
    </a:band1H>
    <a:band2H>
      <a:tcTxStyle/>
    </a:band2H>
    <a:band1V>
      <a:tcTxStyle/>
      <a:tcStyle>
        <a:fill>
          <a:solidFill>
            <a:srgbClr val="CFE1CC"/>
          </a:solidFill>
        </a:fill>
      </a:tcStyle>
    </a:band1V>
    <a:band2V>
      <a:tcTxStyle/>
    </a:band2V>
    <a:lastCol>
      <a:tcTxStyle b="on" i="off"/>
    </a:lastCol>
    <a:firstCol>
      <a:tcTxStyle b="on" i="off"/>
    </a:firstCol>
    <a:lastRow>
      <a:tcTxStyle b="on" i="off"/>
      <a:tcStyle>
        <a:tcBdr>
          <a:top>
            <a:ln cap="flat" cmpd="sng" w="25400">
              <a:solidFill>
                <a:schemeClr val="accent6"/>
              </a:solidFill>
              <a:prstDash val="solid"/>
              <a:round/>
              <a:headEnd len="sm" w="sm" type="none"/>
              <a:tailEnd len="sm" w="sm" type="none"/>
            </a:ln>
          </a:top>
        </a:tcBdr>
        <a:fill>
          <a:solidFill>
            <a:srgbClr val="E8F0E7"/>
          </a:solidFill>
        </a:fill>
      </a:tcStyle>
    </a:lastRow>
    <a:seCell>
      <a:tcTxStyle/>
    </a:seCell>
    <a:swCell>
      <a:tcTxStyle/>
    </a:swCell>
    <a:firstRow>
      <a:tcTxStyle b="on" i="off"/>
      <a:tcStyle>
        <a:fill>
          <a:solidFill>
            <a:srgbClr val="E8F0E7"/>
          </a:solidFill>
        </a:fill>
      </a:tcStyle>
    </a:firstRow>
    <a:neCell>
      <a:tcTxStyle/>
    </a:neCell>
    <a:nwCell>
      <a:tcTxStyle/>
    </a:nwCell>
  </a:tblStyle>
</a:tblStyleLst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8.xml"/><Relationship Id="rId18" Type="http://schemas.openxmlformats.org/officeDocument/2006/relationships/font" Target="fonts/Poppins-italic.fntdata"/><Relationship Id="rId8" Type="http://schemas.openxmlformats.org/officeDocument/2006/relationships/slide" Target="slides/slide3.xml"/><Relationship Id="rId26" Type="http://schemas.openxmlformats.org/officeDocument/2006/relationships/customXml" Target="../customXml/item3.xml"/><Relationship Id="rId21" Type="http://schemas.openxmlformats.org/officeDocument/2006/relationships/font" Target="fonts/ArialNarrow-bold.fntdata"/><Relationship Id="rId3" Type="http://schemas.openxmlformats.org/officeDocument/2006/relationships/tableStyles" Target="tableStyles.xml"/><Relationship Id="rId12" Type="http://schemas.openxmlformats.org/officeDocument/2006/relationships/slide" Target="slides/slide7.xml"/><Relationship Id="rId17" Type="http://schemas.openxmlformats.org/officeDocument/2006/relationships/font" Target="fonts/Poppins-bold.fntdata"/><Relationship Id="rId7" Type="http://schemas.openxmlformats.org/officeDocument/2006/relationships/slide" Target="slides/slide2.xml"/><Relationship Id="rId25" Type="http://schemas.openxmlformats.org/officeDocument/2006/relationships/customXml" Target="../customXml/item2.xml"/><Relationship Id="rId20" Type="http://schemas.openxmlformats.org/officeDocument/2006/relationships/font" Target="fonts/ArialNarrow-regular.fntdata"/><Relationship Id="rId2" Type="http://schemas.openxmlformats.org/officeDocument/2006/relationships/presProps" Target="presProps.xml"/><Relationship Id="rId16" Type="http://schemas.openxmlformats.org/officeDocument/2006/relationships/font" Target="fonts/Poppins-regular.fntdata"/><Relationship Id="rId11" Type="http://schemas.openxmlformats.org/officeDocument/2006/relationships/slide" Target="slides/slide6.xml"/><Relationship Id="rId1" Type="http://schemas.openxmlformats.org/officeDocument/2006/relationships/theme" Target="theme/theme1.xml"/><Relationship Id="rId6" Type="http://schemas.openxmlformats.org/officeDocument/2006/relationships/slide" Target="slides/slide1.xml"/><Relationship Id="rId24" Type="http://schemas.openxmlformats.org/officeDocument/2006/relationships/customXml" Target="../customXml/item1.xml"/><Relationship Id="rId23" Type="http://schemas.openxmlformats.org/officeDocument/2006/relationships/font" Target="fonts/ArialNarrow-boldItalic.fntdata"/><Relationship Id="rId15" Type="http://schemas.openxmlformats.org/officeDocument/2006/relationships/font" Target="fonts/Play-bold.fntdata"/><Relationship Id="rId5" Type="http://schemas.openxmlformats.org/officeDocument/2006/relationships/notesMaster" Target="notesMasters/notesMaster1.xml"/><Relationship Id="rId10" Type="http://schemas.openxmlformats.org/officeDocument/2006/relationships/slide" Target="slides/slide5.xml"/><Relationship Id="rId19" Type="http://schemas.openxmlformats.org/officeDocument/2006/relationships/font" Target="fonts/Poppins-boldItalic.fntdata"/><Relationship Id="rId22" Type="http://schemas.openxmlformats.org/officeDocument/2006/relationships/font" Target="fonts/ArialNarrow-italic.fntdata"/><Relationship Id="rId4" Type="http://schemas.openxmlformats.org/officeDocument/2006/relationships/slideMaster" Target="slideMasters/slideMaster1.xml"/><Relationship Id="rId9" Type="http://schemas.openxmlformats.org/officeDocument/2006/relationships/slide" Target="slides/slide4.xml"/><Relationship Id="rId14" Type="http://schemas.openxmlformats.org/officeDocument/2006/relationships/font" Target="fonts/Play-regular.fntdata"/></Relationships>
</file>

<file path=ppt/notesMasters/_rels/notesMaster1.xml.rels><?xml version="1.0" encoding="UTF-8" standalone="yes"?>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/>
          <p:nvPr>
            <p:ph idx="2" type="sldImg"/>
          </p:nvPr>
        </p:nvSpPr>
        <p:spPr>
          <a:xfrm>
            <a:off x="1143225" y="685800"/>
            <a:ext cx="4572225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4" name="Google Shape;4;n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>
            <a:lvl1pPr indent="-298450" lvl="0" marL="45720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1pPr>
            <a:lvl2pPr indent="-298450" lvl="1" marL="91440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2pPr>
            <a:lvl3pPr indent="-298450" lvl="2" marL="137160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3pPr>
            <a:lvl4pPr indent="-298450" lvl="3" marL="182880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4pPr>
            <a:lvl5pPr indent="-298450" lvl="4" marL="228600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5pPr>
            <a:lvl6pPr indent="-298450" lvl="5" marL="274320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6pPr>
            <a:lvl7pPr indent="-298450" lvl="6" marL="320040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7pPr>
            <a:lvl8pPr indent="-298450" lvl="7" marL="365760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8pPr>
            <a:lvl9pPr indent="-298450" lvl="8" marL="411480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9pPr>
          </a:lstStyle>
          <a:p/>
        </p:txBody>
      </p:sp>
    </p:spTree>
  </p:cSld>
  <p:clrMap accent1="accent1" accent2="accent2" accent3="accent3" accent4="accent4" accent5="accent5" accent6="accent6" bg1="lt1" bg2="dk2" tx1="dk1" tx2="lt2" folHlink="folHlink" hlink="hlink"/>
  <p:notesStyle>
    <a:defPPr lvl="0" marR="0" rtl="0" algn="l">
      <a:lnSpc>
        <a:spcPct val="100000"/>
      </a:lnSpc>
      <a:spcBef>
        <a:spcPts val="0"/>
      </a:spcBef>
      <a:spcAft>
        <a:spcPts val="0"/>
      </a:spcAft>
    </a:defPPr>
    <a:lvl1pPr lvl="0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1pPr>
    <a:lvl2pPr lvl="1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2pPr>
    <a:lvl3pPr lvl="2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3pPr>
    <a:lvl4pPr lvl="3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4pPr>
    <a:lvl5pPr lvl="4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5pPr>
    <a:lvl6pPr lvl="5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6pPr>
    <a:lvl7pPr lvl="6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7pPr>
    <a:lvl8pPr lvl="7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8pPr>
    <a:lvl9pPr lvl="8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80" name="Shape 8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" name="Google Shape;81;p1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82" name="Google Shape;82;p1:notes"/>
          <p:cNvSpPr/>
          <p:nvPr>
            <p:ph idx="2" type="sldImg"/>
          </p:nvPr>
        </p:nvSpPr>
        <p:spPr>
          <a:xfrm>
            <a:off x="1143225" y="685800"/>
            <a:ext cx="4572225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85" name="Shape 8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6" name="Google Shape;86;p2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87" name="Google Shape;87;p2:notes"/>
          <p:cNvSpPr/>
          <p:nvPr>
            <p:ph idx="2" type="sldImg"/>
          </p:nvPr>
        </p:nvSpPr>
        <p:spPr>
          <a:xfrm>
            <a:off x="1143225" y="685800"/>
            <a:ext cx="4572225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98" name="Shape 9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9" name="Google Shape;99;p3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00" name="Google Shape;100;p3:notes"/>
          <p:cNvSpPr/>
          <p:nvPr>
            <p:ph idx="2" type="sldImg"/>
          </p:nvPr>
        </p:nvSpPr>
        <p:spPr>
          <a:xfrm>
            <a:off x="1143225" y="685800"/>
            <a:ext cx="4572225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11" name="Shape 11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" name="Google Shape;112;p4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13" name="Google Shape;113;p4:notes"/>
          <p:cNvSpPr/>
          <p:nvPr>
            <p:ph idx="2" type="sldImg"/>
          </p:nvPr>
        </p:nvSpPr>
        <p:spPr>
          <a:xfrm>
            <a:off x="1143225" y="685800"/>
            <a:ext cx="4572225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20" name="Shape 12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1" name="Google Shape;121;p5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22" name="Google Shape;122;p5:notes"/>
          <p:cNvSpPr/>
          <p:nvPr>
            <p:ph idx="2" type="sldImg"/>
          </p:nvPr>
        </p:nvSpPr>
        <p:spPr>
          <a:xfrm>
            <a:off x="1143225" y="685800"/>
            <a:ext cx="4572225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33" name="Shape 13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4" name="Google Shape;134;p6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35" name="Google Shape;135;p6:notes"/>
          <p:cNvSpPr/>
          <p:nvPr>
            <p:ph idx="2" type="sldImg"/>
          </p:nvPr>
        </p:nvSpPr>
        <p:spPr>
          <a:xfrm>
            <a:off x="1143225" y="685800"/>
            <a:ext cx="4572225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46" name="Shape 14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7" name="Google Shape;147;p7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48" name="Google Shape;148;p7:notes"/>
          <p:cNvSpPr/>
          <p:nvPr>
            <p:ph idx="2" type="sldImg"/>
          </p:nvPr>
        </p:nvSpPr>
        <p:spPr>
          <a:xfrm>
            <a:off x="1143225" y="685800"/>
            <a:ext cx="4572225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59" name="Shape 15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0" name="Google Shape;160;p8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61" name="Google Shape;161;p8:notes"/>
          <p:cNvSpPr/>
          <p:nvPr>
            <p:ph idx="2" type="sldImg"/>
          </p:nvPr>
        </p:nvSpPr>
        <p:spPr>
          <a:xfrm>
            <a:off x="1143225" y="685800"/>
            <a:ext cx="4572225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slideLayouts/_rels/slideLayout1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Diapositiva de título" type="title">
  <p:cSld name="TITLE">
    <p:spTree>
      <p:nvGrpSpPr>
        <p:cNvPr id="11" name="Shape 1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Google Shape;12;p2"/>
          <p:cNvSpPr txBox="1"/>
          <p:nvPr>
            <p:ph type="ctrTitle"/>
          </p:nvPr>
        </p:nvSpPr>
        <p:spPr>
          <a:xfrm>
            <a:off x="1524000" y="1122363"/>
            <a:ext cx="9144000" cy="2387600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spcFirstLastPara="1" rIns="91425" wrap="square" tIns="45700">
            <a:normAutofit/>
          </a:bodyPr>
          <a:lstStyle>
            <a:lvl1pPr lv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6000"/>
              <a:buFont typeface="Play"/>
              <a:buNone/>
              <a:defRPr sz="6000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13" name="Google Shape;13;p2"/>
          <p:cNvSpPr txBox="1"/>
          <p:nvPr>
            <p:ph idx="1" type="subTitle"/>
          </p:nvPr>
        </p:nvSpPr>
        <p:spPr>
          <a:xfrm>
            <a:off x="1524000" y="3602038"/>
            <a:ext cx="9144000" cy="1655762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/>
          </a:bodyPr>
          <a:lstStyle>
            <a:lvl1pPr lvl="0" algn="ctr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2400"/>
              <a:buNone/>
              <a:defRPr sz="2400"/>
            </a:lvl1pPr>
            <a:lvl2pPr lvl="1" algn="ctr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None/>
              <a:defRPr sz="2000"/>
            </a:lvl2pPr>
            <a:lvl3pPr lvl="2" algn="ctr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 sz="1800"/>
            </a:lvl3pPr>
            <a:lvl4pPr lvl="3" algn="ctr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/>
            </a:lvl4pPr>
            <a:lvl5pPr lvl="4" algn="ctr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/>
            </a:lvl5pPr>
            <a:lvl6pPr lvl="5" algn="ctr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/>
            </a:lvl6pPr>
            <a:lvl7pPr lvl="6" algn="ctr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/>
            </a:lvl7pPr>
            <a:lvl8pPr lvl="7" algn="ctr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/>
            </a:lvl8pPr>
            <a:lvl9pPr lvl="8" algn="ctr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/>
            </a:lvl9pPr>
          </a:lstStyle>
          <a:p/>
        </p:txBody>
      </p:sp>
      <p:sp>
        <p:nvSpPr>
          <p:cNvPr id="14" name="Google Shape;14;p2"/>
          <p:cNvSpPr txBox="1"/>
          <p:nvPr>
            <p:ph idx="10" type="dt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15" name="Google Shape;15;p2"/>
          <p:cNvSpPr txBox="1"/>
          <p:nvPr>
            <p:ph idx="11" type="ftr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16" name="Google Shape;16;p2"/>
          <p:cNvSpPr txBox="1"/>
          <p:nvPr>
            <p:ph idx="12" type="sldNum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MX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En blanco" type="blank">
  <p:cSld name="BLANK">
    <p:spTree>
      <p:nvGrpSpPr>
        <p:cNvPr id="17" name="Shape 1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Google Shape;18;p3"/>
          <p:cNvSpPr txBox="1"/>
          <p:nvPr>
            <p:ph idx="10" type="dt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19" name="Google Shape;19;p3"/>
          <p:cNvSpPr txBox="1"/>
          <p:nvPr>
            <p:ph idx="11" type="ftr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20" name="Google Shape;20;p3"/>
          <p:cNvSpPr txBox="1"/>
          <p:nvPr>
            <p:ph idx="12" type="sldNum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MX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ítulo y objetos" type="obj">
  <p:cSld name="OBJECT">
    <p:spTree>
      <p:nvGrpSpPr>
        <p:cNvPr id="21" name="Shape 2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Google Shape;22;p4"/>
          <p:cNvSpPr txBox="1"/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23" name="Google Shape;23;p4"/>
          <p:cNvSpPr txBox="1"/>
          <p:nvPr>
            <p:ph idx="1" type="body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/>
          </a:bodyPr>
          <a:lstStyle>
            <a:lvl1pPr indent="-342900" lvl="0" marL="4572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indent="-342900" lvl="1" marL="914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indent="-342900" lvl="2" marL="1371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indent="-342900" lvl="3" marL="1828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indent="-342900" lvl="4" marL="22860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24" name="Google Shape;24;p4"/>
          <p:cNvSpPr txBox="1"/>
          <p:nvPr>
            <p:ph idx="10" type="dt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25" name="Google Shape;25;p4"/>
          <p:cNvSpPr txBox="1"/>
          <p:nvPr>
            <p:ph idx="11" type="ftr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26" name="Google Shape;26;p4"/>
          <p:cNvSpPr txBox="1"/>
          <p:nvPr>
            <p:ph idx="12" type="sldNum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MX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Encabezado de sección" type="secHead">
  <p:cSld name="SECTION_HEADER">
    <p:spTree>
      <p:nvGrpSpPr>
        <p:cNvPr id="27" name="Shape 2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" name="Google Shape;28;p5"/>
          <p:cNvSpPr txBox="1"/>
          <p:nvPr>
            <p:ph type="title"/>
          </p:nvPr>
        </p:nvSpPr>
        <p:spPr>
          <a:xfrm>
            <a:off x="831850" y="1709738"/>
            <a:ext cx="10515600" cy="2852737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spcFirstLastPara="1" rIns="91425" wrap="square" tIns="4570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6000"/>
              <a:buFont typeface="Play"/>
              <a:buNone/>
              <a:defRPr sz="6000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29" name="Google Shape;29;p5"/>
          <p:cNvSpPr txBox="1"/>
          <p:nvPr>
            <p:ph idx="1" type="body"/>
          </p:nvPr>
        </p:nvSpPr>
        <p:spPr>
          <a:xfrm>
            <a:off x="831850" y="4589463"/>
            <a:ext cx="10515600" cy="1500187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/>
          </a:bodyPr>
          <a:lstStyle>
            <a:lvl1pPr indent="-228600" lvl="0" marL="4572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rgbClr val="757575"/>
              </a:buClr>
              <a:buSzPts val="2400"/>
              <a:buNone/>
              <a:defRPr sz="2400">
                <a:solidFill>
                  <a:srgbClr val="757575"/>
                </a:solidFill>
              </a:defRPr>
            </a:lvl1pPr>
            <a:lvl2pPr indent="-228600" lvl="1" marL="914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757575"/>
              </a:buClr>
              <a:buSzPts val="2000"/>
              <a:buNone/>
              <a:defRPr sz="2000">
                <a:solidFill>
                  <a:srgbClr val="757575"/>
                </a:solidFill>
              </a:defRPr>
            </a:lvl2pPr>
            <a:lvl3pPr indent="-228600" lvl="2" marL="1371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757575"/>
              </a:buClr>
              <a:buSzPts val="1800"/>
              <a:buNone/>
              <a:defRPr sz="1800">
                <a:solidFill>
                  <a:srgbClr val="757575"/>
                </a:solidFill>
              </a:defRPr>
            </a:lvl3pPr>
            <a:lvl4pPr indent="-228600" lvl="3" marL="1828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757575"/>
              </a:buClr>
              <a:buSzPts val="1600"/>
              <a:buNone/>
              <a:defRPr sz="1600">
                <a:solidFill>
                  <a:srgbClr val="757575"/>
                </a:solidFill>
              </a:defRPr>
            </a:lvl4pPr>
            <a:lvl5pPr indent="-228600" lvl="4" marL="22860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757575"/>
              </a:buClr>
              <a:buSzPts val="1600"/>
              <a:buNone/>
              <a:defRPr sz="1600">
                <a:solidFill>
                  <a:srgbClr val="757575"/>
                </a:solidFill>
              </a:defRPr>
            </a:lvl5pPr>
            <a:lvl6pPr indent="-2286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757575"/>
              </a:buClr>
              <a:buSzPts val="1600"/>
              <a:buNone/>
              <a:defRPr sz="1600">
                <a:solidFill>
                  <a:srgbClr val="757575"/>
                </a:solidFill>
              </a:defRPr>
            </a:lvl6pPr>
            <a:lvl7pPr indent="-2286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757575"/>
              </a:buClr>
              <a:buSzPts val="1600"/>
              <a:buNone/>
              <a:defRPr sz="1600">
                <a:solidFill>
                  <a:srgbClr val="757575"/>
                </a:solidFill>
              </a:defRPr>
            </a:lvl7pPr>
            <a:lvl8pPr indent="-2286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757575"/>
              </a:buClr>
              <a:buSzPts val="1600"/>
              <a:buNone/>
              <a:defRPr sz="1600">
                <a:solidFill>
                  <a:srgbClr val="757575"/>
                </a:solidFill>
              </a:defRPr>
            </a:lvl8pPr>
            <a:lvl9pPr indent="-2286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757575"/>
              </a:buClr>
              <a:buSzPts val="1600"/>
              <a:buNone/>
              <a:defRPr sz="1600">
                <a:solidFill>
                  <a:srgbClr val="757575"/>
                </a:solidFill>
              </a:defRPr>
            </a:lvl9pPr>
          </a:lstStyle>
          <a:p/>
        </p:txBody>
      </p:sp>
      <p:sp>
        <p:nvSpPr>
          <p:cNvPr id="30" name="Google Shape;30;p5"/>
          <p:cNvSpPr txBox="1"/>
          <p:nvPr>
            <p:ph idx="10" type="dt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31" name="Google Shape;31;p5"/>
          <p:cNvSpPr txBox="1"/>
          <p:nvPr>
            <p:ph idx="11" type="ftr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32" name="Google Shape;32;p5"/>
          <p:cNvSpPr txBox="1"/>
          <p:nvPr>
            <p:ph idx="12" type="sldNum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MX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Dos objetos" type="twoObj">
  <p:cSld name="TWO_OBJECTS">
    <p:spTree>
      <p:nvGrpSpPr>
        <p:cNvPr id="33" name="Shape 3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" name="Google Shape;34;p6"/>
          <p:cNvSpPr txBox="1"/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35" name="Google Shape;35;p6"/>
          <p:cNvSpPr txBox="1"/>
          <p:nvPr>
            <p:ph idx="1" type="body"/>
          </p:nvPr>
        </p:nvSpPr>
        <p:spPr>
          <a:xfrm>
            <a:off x="838200" y="1825625"/>
            <a:ext cx="5181600" cy="4351338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/>
          </a:bodyPr>
          <a:lstStyle>
            <a:lvl1pPr indent="-342900" lvl="0" marL="4572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indent="-342900" lvl="1" marL="914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indent="-342900" lvl="2" marL="1371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indent="-342900" lvl="3" marL="1828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indent="-342900" lvl="4" marL="22860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36" name="Google Shape;36;p6"/>
          <p:cNvSpPr txBox="1"/>
          <p:nvPr>
            <p:ph idx="2" type="body"/>
          </p:nvPr>
        </p:nvSpPr>
        <p:spPr>
          <a:xfrm>
            <a:off x="6172200" y="1825625"/>
            <a:ext cx="5181600" cy="4351338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/>
          </a:bodyPr>
          <a:lstStyle>
            <a:lvl1pPr indent="-342900" lvl="0" marL="4572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indent="-342900" lvl="1" marL="914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indent="-342900" lvl="2" marL="1371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indent="-342900" lvl="3" marL="1828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indent="-342900" lvl="4" marL="22860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37" name="Google Shape;37;p6"/>
          <p:cNvSpPr txBox="1"/>
          <p:nvPr>
            <p:ph idx="10" type="dt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38" name="Google Shape;38;p6"/>
          <p:cNvSpPr txBox="1"/>
          <p:nvPr>
            <p:ph idx="11" type="ftr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39" name="Google Shape;39;p6"/>
          <p:cNvSpPr txBox="1"/>
          <p:nvPr>
            <p:ph idx="12" type="sldNum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MX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Comparación" type="twoTxTwoObj">
  <p:cSld name="TWO_OBJECTS_WITH_TEXT">
    <p:spTree>
      <p:nvGrpSpPr>
        <p:cNvPr id="40" name="Shape 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" name="Google Shape;41;p7"/>
          <p:cNvSpPr txBox="1"/>
          <p:nvPr>
            <p:ph type="title"/>
          </p:nvPr>
        </p:nvSpPr>
        <p:spPr>
          <a:xfrm>
            <a:off x="839788" y="365125"/>
            <a:ext cx="10515600" cy="1325563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42" name="Google Shape;42;p7"/>
          <p:cNvSpPr txBox="1"/>
          <p:nvPr>
            <p:ph idx="1" type="body"/>
          </p:nvPr>
        </p:nvSpPr>
        <p:spPr>
          <a:xfrm>
            <a:off x="839788" y="1681163"/>
            <a:ext cx="5157787" cy="823912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spcFirstLastPara="1" rIns="91425" wrap="square" tIns="45700">
            <a:normAutofit/>
          </a:bodyPr>
          <a:lstStyle>
            <a:lvl1pPr indent="-228600" lvl="0" marL="4572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2400"/>
              <a:buNone/>
              <a:defRPr b="1" sz="2400"/>
            </a:lvl1pPr>
            <a:lvl2pPr indent="-228600" lvl="1" marL="914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None/>
              <a:defRPr b="1" sz="2000"/>
            </a:lvl2pPr>
            <a:lvl3pPr indent="-228600" lvl="2" marL="1371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 b="1" sz="1800"/>
            </a:lvl3pPr>
            <a:lvl4pPr indent="-228600" lvl="3" marL="1828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b="1" sz="1600"/>
            </a:lvl4pPr>
            <a:lvl5pPr indent="-228600" lvl="4" marL="22860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b="1" sz="1600"/>
            </a:lvl5pPr>
            <a:lvl6pPr indent="-2286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b="1" sz="1600"/>
            </a:lvl6pPr>
            <a:lvl7pPr indent="-2286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b="1" sz="1600"/>
            </a:lvl7pPr>
            <a:lvl8pPr indent="-2286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b="1" sz="1600"/>
            </a:lvl8pPr>
            <a:lvl9pPr indent="-2286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b="1" sz="1600"/>
            </a:lvl9pPr>
          </a:lstStyle>
          <a:p/>
        </p:txBody>
      </p:sp>
      <p:sp>
        <p:nvSpPr>
          <p:cNvPr id="43" name="Google Shape;43;p7"/>
          <p:cNvSpPr txBox="1"/>
          <p:nvPr>
            <p:ph idx="2" type="body"/>
          </p:nvPr>
        </p:nvSpPr>
        <p:spPr>
          <a:xfrm>
            <a:off x="839788" y="2505075"/>
            <a:ext cx="5157787" cy="3684588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/>
          </a:bodyPr>
          <a:lstStyle>
            <a:lvl1pPr indent="-342900" lvl="0" marL="4572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indent="-342900" lvl="1" marL="914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indent="-342900" lvl="2" marL="1371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indent="-342900" lvl="3" marL="1828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indent="-342900" lvl="4" marL="22860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44" name="Google Shape;44;p7"/>
          <p:cNvSpPr txBox="1"/>
          <p:nvPr>
            <p:ph idx="3" type="body"/>
          </p:nvPr>
        </p:nvSpPr>
        <p:spPr>
          <a:xfrm>
            <a:off x="6172200" y="1681163"/>
            <a:ext cx="5183188" cy="823912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spcFirstLastPara="1" rIns="91425" wrap="square" tIns="45700">
            <a:normAutofit/>
          </a:bodyPr>
          <a:lstStyle>
            <a:lvl1pPr indent="-228600" lvl="0" marL="4572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2400"/>
              <a:buNone/>
              <a:defRPr b="1" sz="2400"/>
            </a:lvl1pPr>
            <a:lvl2pPr indent="-228600" lvl="1" marL="914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None/>
              <a:defRPr b="1" sz="2000"/>
            </a:lvl2pPr>
            <a:lvl3pPr indent="-228600" lvl="2" marL="1371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 b="1" sz="1800"/>
            </a:lvl3pPr>
            <a:lvl4pPr indent="-228600" lvl="3" marL="1828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b="1" sz="1600"/>
            </a:lvl4pPr>
            <a:lvl5pPr indent="-228600" lvl="4" marL="22860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b="1" sz="1600"/>
            </a:lvl5pPr>
            <a:lvl6pPr indent="-2286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b="1" sz="1600"/>
            </a:lvl6pPr>
            <a:lvl7pPr indent="-2286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b="1" sz="1600"/>
            </a:lvl7pPr>
            <a:lvl8pPr indent="-2286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b="1" sz="1600"/>
            </a:lvl8pPr>
            <a:lvl9pPr indent="-2286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b="1" sz="1600"/>
            </a:lvl9pPr>
          </a:lstStyle>
          <a:p/>
        </p:txBody>
      </p:sp>
      <p:sp>
        <p:nvSpPr>
          <p:cNvPr id="45" name="Google Shape;45;p7"/>
          <p:cNvSpPr txBox="1"/>
          <p:nvPr>
            <p:ph idx="4" type="body"/>
          </p:nvPr>
        </p:nvSpPr>
        <p:spPr>
          <a:xfrm>
            <a:off x="6172200" y="2505075"/>
            <a:ext cx="5183188" cy="3684588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/>
          </a:bodyPr>
          <a:lstStyle>
            <a:lvl1pPr indent="-342900" lvl="0" marL="4572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indent="-342900" lvl="1" marL="914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indent="-342900" lvl="2" marL="1371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indent="-342900" lvl="3" marL="1828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indent="-342900" lvl="4" marL="22860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46" name="Google Shape;46;p7"/>
          <p:cNvSpPr txBox="1"/>
          <p:nvPr>
            <p:ph idx="10" type="dt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47" name="Google Shape;47;p7"/>
          <p:cNvSpPr txBox="1"/>
          <p:nvPr>
            <p:ph idx="11" type="ftr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48" name="Google Shape;48;p7"/>
          <p:cNvSpPr txBox="1"/>
          <p:nvPr>
            <p:ph idx="12" type="sldNum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MX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Solo el título" type="titleOnly">
  <p:cSld name="TITLE_ONLY">
    <p:spTree>
      <p:nvGrpSpPr>
        <p:cNvPr id="49" name="Shape 4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" name="Google Shape;50;p8"/>
          <p:cNvSpPr txBox="1"/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51" name="Google Shape;51;p8"/>
          <p:cNvSpPr txBox="1"/>
          <p:nvPr>
            <p:ph idx="10" type="dt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52" name="Google Shape;52;p8"/>
          <p:cNvSpPr txBox="1"/>
          <p:nvPr>
            <p:ph idx="11" type="ftr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53" name="Google Shape;53;p8"/>
          <p:cNvSpPr txBox="1"/>
          <p:nvPr>
            <p:ph idx="12" type="sldNum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MX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Contenido con título" type="objTx">
  <p:cSld name="OBJECT_WITH_CAPTION_TEXT">
    <p:spTree>
      <p:nvGrpSpPr>
        <p:cNvPr id="54" name="Shape 5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" name="Google Shape;55;p9"/>
          <p:cNvSpPr txBox="1"/>
          <p:nvPr>
            <p:ph type="title"/>
          </p:nvPr>
        </p:nvSpPr>
        <p:spPr>
          <a:xfrm>
            <a:off x="839788" y="457200"/>
            <a:ext cx="3932237" cy="1600200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spcFirstLastPara="1" rIns="91425" wrap="square" tIns="4570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200"/>
              <a:buFont typeface="Play"/>
              <a:buNone/>
              <a:defRPr sz="3200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56" name="Google Shape;56;p9"/>
          <p:cNvSpPr txBox="1"/>
          <p:nvPr>
            <p:ph idx="1" type="body"/>
          </p:nvPr>
        </p:nvSpPr>
        <p:spPr>
          <a:xfrm>
            <a:off x="5183188" y="987425"/>
            <a:ext cx="6172200" cy="4873625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/>
          </a:bodyPr>
          <a:lstStyle>
            <a:lvl1pPr indent="-431800" lvl="0" marL="4572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3200"/>
              <a:buChar char="•"/>
              <a:defRPr sz="3200"/>
            </a:lvl1pPr>
            <a:lvl2pPr indent="-406400" lvl="1" marL="914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800"/>
              <a:buChar char="•"/>
              <a:defRPr sz="2800"/>
            </a:lvl2pPr>
            <a:lvl3pPr indent="-381000" lvl="2" marL="1371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400"/>
              <a:buChar char="•"/>
              <a:defRPr sz="2400"/>
            </a:lvl3pPr>
            <a:lvl4pPr indent="-355600" lvl="3" marL="1828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4pPr>
            <a:lvl5pPr indent="-355600" lvl="4" marL="22860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5pPr>
            <a:lvl6pPr indent="-3556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6pPr>
            <a:lvl7pPr indent="-3556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7pPr>
            <a:lvl8pPr indent="-3556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8pPr>
            <a:lvl9pPr indent="-3556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9pPr>
          </a:lstStyle>
          <a:p/>
        </p:txBody>
      </p:sp>
      <p:sp>
        <p:nvSpPr>
          <p:cNvPr id="57" name="Google Shape;57;p9"/>
          <p:cNvSpPr txBox="1"/>
          <p:nvPr>
            <p:ph idx="2" type="body"/>
          </p:nvPr>
        </p:nvSpPr>
        <p:spPr>
          <a:xfrm>
            <a:off x="839788" y="2057400"/>
            <a:ext cx="3932237" cy="3811588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/>
          </a:bodyPr>
          <a:lstStyle>
            <a:lvl1pPr indent="-228600" lvl="0" marL="4572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/>
            </a:lvl1pPr>
            <a:lvl2pPr indent="-228600" lvl="1" marL="914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 sz="1400"/>
            </a:lvl2pPr>
            <a:lvl3pPr indent="-228600" lvl="2" marL="1371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3pPr>
            <a:lvl4pPr indent="-228600" lvl="3" marL="1828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4pPr>
            <a:lvl5pPr indent="-228600" lvl="4" marL="22860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5pPr>
            <a:lvl6pPr indent="-2286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6pPr>
            <a:lvl7pPr indent="-2286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7pPr>
            <a:lvl8pPr indent="-2286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8pPr>
            <a:lvl9pPr indent="-2286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9pPr>
          </a:lstStyle>
          <a:p/>
        </p:txBody>
      </p:sp>
      <p:sp>
        <p:nvSpPr>
          <p:cNvPr id="58" name="Google Shape;58;p9"/>
          <p:cNvSpPr txBox="1"/>
          <p:nvPr>
            <p:ph idx="10" type="dt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59" name="Google Shape;59;p9"/>
          <p:cNvSpPr txBox="1"/>
          <p:nvPr>
            <p:ph idx="11" type="ftr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60" name="Google Shape;60;p9"/>
          <p:cNvSpPr txBox="1"/>
          <p:nvPr>
            <p:ph idx="12" type="sldNum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MX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Imagen con título" type="picTx">
  <p:cSld name="PICTURE_WITH_CAPTION_TEXT">
    <p:spTree>
      <p:nvGrpSpPr>
        <p:cNvPr id="61" name="Shape 6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2" name="Google Shape;62;p10"/>
          <p:cNvSpPr txBox="1"/>
          <p:nvPr>
            <p:ph type="title"/>
          </p:nvPr>
        </p:nvSpPr>
        <p:spPr>
          <a:xfrm>
            <a:off x="839788" y="457200"/>
            <a:ext cx="3932237" cy="1600200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spcFirstLastPara="1" rIns="91425" wrap="square" tIns="4570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200"/>
              <a:buFont typeface="Play"/>
              <a:buNone/>
              <a:defRPr sz="3200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63" name="Google Shape;63;p10"/>
          <p:cNvSpPr/>
          <p:nvPr>
            <p:ph idx="2" type="pic"/>
          </p:nvPr>
        </p:nvSpPr>
        <p:spPr>
          <a:xfrm>
            <a:off x="5183188" y="987425"/>
            <a:ext cx="6172200" cy="4873625"/>
          </a:xfrm>
          <a:prstGeom prst="rect">
            <a:avLst/>
          </a:prstGeom>
          <a:noFill/>
          <a:ln>
            <a:noFill/>
          </a:ln>
        </p:spPr>
      </p:sp>
      <p:sp>
        <p:nvSpPr>
          <p:cNvPr id="64" name="Google Shape;64;p10"/>
          <p:cNvSpPr txBox="1"/>
          <p:nvPr>
            <p:ph idx="1" type="body"/>
          </p:nvPr>
        </p:nvSpPr>
        <p:spPr>
          <a:xfrm>
            <a:off x="839788" y="2057400"/>
            <a:ext cx="3932237" cy="3811588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/>
          </a:bodyPr>
          <a:lstStyle>
            <a:lvl1pPr indent="-228600" lvl="0" marL="4572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/>
            </a:lvl1pPr>
            <a:lvl2pPr indent="-228600" lvl="1" marL="914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 sz="1400"/>
            </a:lvl2pPr>
            <a:lvl3pPr indent="-228600" lvl="2" marL="1371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3pPr>
            <a:lvl4pPr indent="-228600" lvl="3" marL="1828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4pPr>
            <a:lvl5pPr indent="-228600" lvl="4" marL="22860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5pPr>
            <a:lvl6pPr indent="-2286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6pPr>
            <a:lvl7pPr indent="-2286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7pPr>
            <a:lvl8pPr indent="-2286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8pPr>
            <a:lvl9pPr indent="-2286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9pPr>
          </a:lstStyle>
          <a:p/>
        </p:txBody>
      </p:sp>
      <p:sp>
        <p:nvSpPr>
          <p:cNvPr id="65" name="Google Shape;65;p10"/>
          <p:cNvSpPr txBox="1"/>
          <p:nvPr>
            <p:ph idx="10" type="dt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66" name="Google Shape;66;p10"/>
          <p:cNvSpPr txBox="1"/>
          <p:nvPr>
            <p:ph idx="11" type="ftr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67" name="Google Shape;67;p10"/>
          <p:cNvSpPr txBox="1"/>
          <p:nvPr>
            <p:ph idx="12" type="sldNum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MX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ítulo y texto vertical" type="vertTx">
  <p:cSld name="VERTICAL_TEXT">
    <p:spTree>
      <p:nvGrpSpPr>
        <p:cNvPr id="68" name="Shape 6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9" name="Google Shape;69;p11"/>
          <p:cNvSpPr txBox="1"/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70" name="Google Shape;70;p11"/>
          <p:cNvSpPr txBox="1"/>
          <p:nvPr>
            <p:ph idx="1" type="body"/>
          </p:nvPr>
        </p:nvSpPr>
        <p:spPr>
          <a:xfrm rot="5400000">
            <a:off x="3920331" y="-1256506"/>
            <a:ext cx="4351338" cy="105156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/>
          </a:bodyPr>
          <a:lstStyle>
            <a:lvl1pPr indent="-342900" lvl="0" marL="4572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indent="-342900" lvl="1" marL="914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indent="-342900" lvl="2" marL="1371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indent="-342900" lvl="3" marL="1828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indent="-342900" lvl="4" marL="22860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71" name="Google Shape;71;p11"/>
          <p:cNvSpPr txBox="1"/>
          <p:nvPr>
            <p:ph idx="10" type="dt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72" name="Google Shape;72;p11"/>
          <p:cNvSpPr txBox="1"/>
          <p:nvPr>
            <p:ph idx="11" type="ftr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73" name="Google Shape;73;p11"/>
          <p:cNvSpPr txBox="1"/>
          <p:nvPr>
            <p:ph idx="12" type="sldNum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MX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ítulo vertical y texto" type="vertTitleAndTx">
  <p:cSld name="VERTICAL_TITLE_AND_VERTICAL_TEXT">
    <p:spTree>
      <p:nvGrpSpPr>
        <p:cNvPr id="74" name="Shape 7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5" name="Google Shape;75;p12"/>
          <p:cNvSpPr txBox="1"/>
          <p:nvPr>
            <p:ph type="title"/>
          </p:nvPr>
        </p:nvSpPr>
        <p:spPr>
          <a:xfrm rot="5400000">
            <a:off x="7133431" y="1956594"/>
            <a:ext cx="5811838" cy="2628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76" name="Google Shape;76;p12"/>
          <p:cNvSpPr txBox="1"/>
          <p:nvPr>
            <p:ph idx="1" type="body"/>
          </p:nvPr>
        </p:nvSpPr>
        <p:spPr>
          <a:xfrm rot="5400000">
            <a:off x="1799431" y="-596106"/>
            <a:ext cx="5811838" cy="77343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/>
          </a:bodyPr>
          <a:lstStyle>
            <a:lvl1pPr indent="-342900" lvl="0" marL="4572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indent="-342900" lvl="1" marL="914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indent="-342900" lvl="2" marL="1371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indent="-342900" lvl="3" marL="1828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indent="-342900" lvl="4" marL="22860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77" name="Google Shape;77;p12"/>
          <p:cNvSpPr txBox="1"/>
          <p:nvPr>
            <p:ph idx="10" type="dt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78" name="Google Shape;78;p12"/>
          <p:cNvSpPr txBox="1"/>
          <p:nvPr>
            <p:ph idx="11" type="ftr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79" name="Google Shape;79;p12"/>
          <p:cNvSpPr txBox="1"/>
          <p:nvPr>
            <p:ph idx="12" type="sldNum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MX"/>
              <a:t>‹#›</a:t>
            </a:fld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11" Type="http://schemas.openxmlformats.org/officeDocument/2006/relationships/slideLayout" Target="../slideLayouts/slideLayout11.xml"/><Relationship Id="rId10" Type="http://schemas.openxmlformats.org/officeDocument/2006/relationships/slideLayout" Target="../slideLayouts/slideLayout10.xml"/><Relationship Id="rId12" Type="http://schemas.openxmlformats.org/officeDocument/2006/relationships/theme" Target="../theme/theme1.xml"/><Relationship Id="rId9" Type="http://schemas.openxmlformats.org/officeDocument/2006/relationships/slideLayout" Target="../slideLayouts/slideLayout9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/Relationships>
</file>

<file path=ppt/slideMasters/slideMaster1.xml><?xml version="1.0" encoding="utf-8"?>
<p:sld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solidFill>
          <a:schemeClr val="lt1"/>
        </a:solidFill>
      </p:bgPr>
    </p:bg>
    <p:spTree>
      <p:nvGrpSpPr>
        <p:cNvPr id="5" name="Shape 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6;p1"/>
          <p:cNvSpPr txBox="1"/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rmAutofit/>
          </a:bodyPr>
          <a:lstStyle>
            <a:lvl1pPr lvl="0" marR="0" rt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400"/>
              <a:buFont typeface="Play"/>
              <a:buNone/>
              <a:defRPr b="0" i="0" sz="4400" u="none" cap="none" strike="noStrike">
                <a:solidFill>
                  <a:schemeClr val="dk1"/>
                </a:solidFill>
                <a:latin typeface="Play"/>
                <a:ea typeface="Play"/>
                <a:cs typeface="Play"/>
                <a:sym typeface="Play"/>
              </a:defRPr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9pPr>
          </a:lstStyle>
          <a:p/>
        </p:txBody>
      </p:sp>
      <p:sp>
        <p:nvSpPr>
          <p:cNvPr id="7" name="Google Shape;7;p1"/>
          <p:cNvSpPr txBox="1"/>
          <p:nvPr>
            <p:ph idx="1" type="body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/>
          </a:bodyPr>
          <a:lstStyle>
            <a:lvl1pPr indent="-406400" lvl="0" marL="457200" marR="0" rtl="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Char char="•"/>
              <a:defRPr b="0" i="0" sz="2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81000" lvl="1" marL="914400" marR="0" rtl="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Char char="•"/>
              <a:defRPr b="0" i="0" sz="24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-355600" lvl="2" marL="1371600" marR="0" rtl="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b="0" i="0" sz="20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-342900" lvl="3" marL="1828800" marR="0" rtl="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b="0" i="0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-342900" lvl="4" marL="2286000" marR="0" rtl="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b="0" i="0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marR="0" rtl="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b="0" i="0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-342900" lvl="6" marL="3200400" marR="0" rtl="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b="0" i="0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-342900" lvl="7" marL="3657600" marR="0" rtl="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b="0" i="0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-342900" lvl="8" marL="4114800" marR="0" rtl="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b="0" i="0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/>
        </p:txBody>
      </p:sp>
      <p:sp>
        <p:nvSpPr>
          <p:cNvPr id="8" name="Google Shape;8;p1"/>
          <p:cNvSpPr txBox="1"/>
          <p:nvPr>
            <p:ph idx="10" type="dt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rgbClr val="757575"/>
                </a:solidFill>
                <a:latin typeface="Arial"/>
                <a:ea typeface="Arial"/>
                <a:cs typeface="Arial"/>
                <a:sym typeface="Arial"/>
              </a:defRPr>
            </a:lvl1pPr>
            <a:lvl2pPr lvl="1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2pPr>
            <a:lvl3pPr lvl="2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3pPr>
            <a:lvl4pPr lvl="3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4pPr>
            <a:lvl5pPr lvl="4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5pPr>
            <a:lvl6pPr lvl="5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6pPr>
            <a:lvl7pPr lvl="6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7pPr>
            <a:lvl8pPr lvl="7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8pPr>
            <a:lvl9pPr lvl="8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/>
        </p:txBody>
      </p:sp>
      <p:sp>
        <p:nvSpPr>
          <p:cNvPr id="9" name="Google Shape;9;p1"/>
          <p:cNvSpPr txBox="1"/>
          <p:nvPr>
            <p:ph idx="11" type="ftr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marR="0" rtl="0" algn="ctr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rgbClr val="757575"/>
                </a:solidFill>
                <a:latin typeface="Arial"/>
                <a:ea typeface="Arial"/>
                <a:cs typeface="Arial"/>
                <a:sym typeface="Arial"/>
              </a:defRPr>
            </a:lvl1pPr>
            <a:lvl2pPr lvl="1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2pPr>
            <a:lvl3pPr lvl="2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3pPr>
            <a:lvl4pPr lvl="3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4pPr>
            <a:lvl5pPr lvl="4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5pPr>
            <a:lvl6pPr lvl="5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6pPr>
            <a:lvl7pPr lvl="6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7pPr>
            <a:lvl8pPr lvl="7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8pPr>
            <a:lvl9pPr lvl="8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/>
        </p:txBody>
      </p:sp>
      <p:sp>
        <p:nvSpPr>
          <p:cNvPr id="10" name="Google Shape;10;p1"/>
          <p:cNvSpPr txBox="1"/>
          <p:nvPr>
            <p:ph idx="12" type="sldNum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indent="0" lvl="0" marL="0" marR="0" rtl="0" algn="r">
              <a:spcBef>
                <a:spcPts val="0"/>
              </a:spcBef>
              <a:buNone/>
              <a:defRPr b="0" i="0" sz="1200" u="none" cap="none" strike="noStrike">
                <a:solidFill>
                  <a:srgbClr val="757575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0" lvl="1" marL="0" marR="0" rtl="0" algn="r">
              <a:spcBef>
                <a:spcPts val="0"/>
              </a:spcBef>
              <a:buNone/>
              <a:defRPr b="0" i="0" sz="1200" u="none" cap="none" strike="noStrike">
                <a:solidFill>
                  <a:srgbClr val="757575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0" lvl="2" marL="0" marR="0" rtl="0" algn="r">
              <a:spcBef>
                <a:spcPts val="0"/>
              </a:spcBef>
              <a:buNone/>
              <a:defRPr b="0" i="0" sz="1200" u="none" cap="none" strike="noStrike">
                <a:solidFill>
                  <a:srgbClr val="757575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0" lvl="3" marL="0" marR="0" rtl="0" algn="r">
              <a:spcBef>
                <a:spcPts val="0"/>
              </a:spcBef>
              <a:buNone/>
              <a:defRPr b="0" i="0" sz="1200" u="none" cap="none" strike="noStrike">
                <a:solidFill>
                  <a:srgbClr val="757575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0" lvl="4" marL="0" marR="0" rtl="0" algn="r">
              <a:spcBef>
                <a:spcPts val="0"/>
              </a:spcBef>
              <a:buNone/>
              <a:defRPr b="0" i="0" sz="1200" u="none" cap="none" strike="noStrike">
                <a:solidFill>
                  <a:srgbClr val="757575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0" lvl="5" marL="0" marR="0" rtl="0" algn="r">
              <a:spcBef>
                <a:spcPts val="0"/>
              </a:spcBef>
              <a:buNone/>
              <a:defRPr b="0" i="0" sz="1200" u="none" cap="none" strike="noStrike">
                <a:solidFill>
                  <a:srgbClr val="757575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0" lvl="6" marL="0" marR="0" rtl="0" algn="r">
              <a:spcBef>
                <a:spcPts val="0"/>
              </a:spcBef>
              <a:buNone/>
              <a:defRPr b="0" i="0" sz="1200" u="none" cap="none" strike="noStrike">
                <a:solidFill>
                  <a:srgbClr val="757575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0" lvl="7" marL="0" marR="0" rtl="0" algn="r">
              <a:spcBef>
                <a:spcPts val="0"/>
              </a:spcBef>
              <a:buNone/>
              <a:defRPr b="0" i="0" sz="1200" u="none" cap="none" strike="noStrike">
                <a:solidFill>
                  <a:srgbClr val="757575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0" lvl="8" marL="0" marR="0" rtl="0" algn="r">
              <a:spcBef>
                <a:spcPts val="0"/>
              </a:spcBef>
              <a:buNone/>
              <a:defRPr b="0" i="0" sz="1200" u="none" cap="none" strike="noStrike">
                <a:solidFill>
                  <a:srgbClr val="757575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MX"/>
              <a:t>‹#›</a:t>
            </a:fld>
            <a:endParaRPr/>
          </a:p>
        </p:txBody>
      </p:sp>
    </p:spTree>
  </p:cSld>
  <p:clrMap accent1="accent1" accent2="accent2" accent3="accent3" accent4="accent4" accent5="accent5" accent6="accent6" bg1="lt1" bg2="dk2" tx1="dk1" tx2="lt2" folHlink="folHlink" hlink="hlink"/>
  <p:sldLayoutIdLst>
    <p:sldLayoutId id="2147483648" r:id="rId1"/>
    <p:sldLayoutId id="2147483649" r:id="rId2"/>
    <p:sldLayoutId id="2147483650" r:id="rId3"/>
    <p:sldLayoutId id="2147483651" r:id="rId4"/>
    <p:sldLayoutId id="2147483652" r:id="rId5"/>
    <p:sldLayoutId id="2147483653" r:id="rId6"/>
    <p:sldLayoutId id="2147483654" r:id="rId7"/>
    <p:sldLayoutId id="2147483655" r:id="rId8"/>
    <p:sldLayoutId id="2147483656" r:id="rId9"/>
    <p:sldLayoutId id="2147483657" r:id="rId10"/>
    <p:sldLayoutId id="2147483658" r:id="rId11"/>
  </p:sldLayoutIdLst>
  <p:hf dt="0" ftr="0" hdr="0" sldNum="0"/>
  <p:txStyles>
    <p:title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.xml"/><Relationship Id="rId3" Type="http://schemas.openxmlformats.org/officeDocument/2006/relationships/image" Target="../media/image13.png"/><Relationship Id="rId4" Type="http://schemas.openxmlformats.org/officeDocument/2006/relationships/image" Target="../media/image9.png"/></Relationships>
</file>

<file path=ppt/slides/_rels/slide2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.xml"/><Relationship Id="rId3" Type="http://schemas.openxmlformats.org/officeDocument/2006/relationships/image" Target="../media/image14.png"/><Relationship Id="rId4" Type="http://schemas.openxmlformats.org/officeDocument/2006/relationships/image" Target="../media/image7.png"/><Relationship Id="rId5" Type="http://schemas.openxmlformats.org/officeDocument/2006/relationships/image" Target="../media/image4.jpg"/><Relationship Id="rId6" Type="http://schemas.openxmlformats.org/officeDocument/2006/relationships/image" Target="../media/image1.jpg"/></Relationships>
</file>

<file path=ppt/slides/_rels/slide3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3.xml"/><Relationship Id="rId3" Type="http://schemas.openxmlformats.org/officeDocument/2006/relationships/image" Target="../media/image14.png"/><Relationship Id="rId4" Type="http://schemas.openxmlformats.org/officeDocument/2006/relationships/image" Target="../media/image7.png"/><Relationship Id="rId5" Type="http://schemas.openxmlformats.org/officeDocument/2006/relationships/image" Target="../media/image4.jpg"/><Relationship Id="rId6" Type="http://schemas.openxmlformats.org/officeDocument/2006/relationships/image" Target="../media/image2.jpg"/></Relationships>
</file>

<file path=ppt/slides/_rels/slide4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4.xml"/><Relationship Id="rId3" Type="http://schemas.openxmlformats.org/officeDocument/2006/relationships/image" Target="../media/image14.png"/><Relationship Id="rId4" Type="http://schemas.openxmlformats.org/officeDocument/2006/relationships/image" Target="../media/image7.png"/><Relationship Id="rId5" Type="http://schemas.openxmlformats.org/officeDocument/2006/relationships/image" Target="../media/image4.jpg"/><Relationship Id="rId6" Type="http://schemas.openxmlformats.org/officeDocument/2006/relationships/image" Target="../media/image6.png"/></Relationships>
</file>

<file path=ppt/slides/_rels/slide5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5.xml"/><Relationship Id="rId3" Type="http://schemas.openxmlformats.org/officeDocument/2006/relationships/image" Target="../media/image14.png"/><Relationship Id="rId4" Type="http://schemas.openxmlformats.org/officeDocument/2006/relationships/image" Target="../media/image7.png"/><Relationship Id="rId5" Type="http://schemas.openxmlformats.org/officeDocument/2006/relationships/image" Target="../media/image4.jpg"/><Relationship Id="rId6" Type="http://schemas.openxmlformats.org/officeDocument/2006/relationships/image" Target="../media/image3.jpg"/></Relationships>
</file>

<file path=ppt/slides/_rels/slide6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6.xml"/><Relationship Id="rId3" Type="http://schemas.openxmlformats.org/officeDocument/2006/relationships/image" Target="../media/image14.png"/><Relationship Id="rId4" Type="http://schemas.openxmlformats.org/officeDocument/2006/relationships/image" Target="../media/image12.jpg"/><Relationship Id="rId5" Type="http://schemas.openxmlformats.org/officeDocument/2006/relationships/image" Target="../media/image7.png"/><Relationship Id="rId6" Type="http://schemas.openxmlformats.org/officeDocument/2006/relationships/image" Target="../media/image4.jpg"/></Relationships>
</file>

<file path=ppt/slides/_rels/slide7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7.xml"/><Relationship Id="rId3" Type="http://schemas.openxmlformats.org/officeDocument/2006/relationships/image" Target="../media/image14.png"/><Relationship Id="rId4" Type="http://schemas.openxmlformats.org/officeDocument/2006/relationships/image" Target="../media/image7.png"/><Relationship Id="rId5" Type="http://schemas.openxmlformats.org/officeDocument/2006/relationships/image" Target="../media/image4.jpg"/><Relationship Id="rId6" Type="http://schemas.openxmlformats.org/officeDocument/2006/relationships/image" Target="../media/image10.png"/></Relationships>
</file>

<file path=ppt/slides/_rels/slide8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8.xml"/><Relationship Id="rId3" Type="http://schemas.openxmlformats.org/officeDocument/2006/relationships/image" Target="../media/image14.png"/><Relationship Id="rId4" Type="http://schemas.openxmlformats.org/officeDocument/2006/relationships/image" Target="../media/image7.png"/><Relationship Id="rId5" Type="http://schemas.openxmlformats.org/officeDocument/2006/relationships/image" Target="../media/image4.jpg"/><Relationship Id="rId6" Type="http://schemas.openxmlformats.org/officeDocument/2006/relationships/image" Target="../media/image11.jpg"/></Relationships>
</file>

<file path=ppt/slides/slide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blipFill>
          <a:blip r:embed="rId3">
            <a:alphaModFix/>
          </a:blip>
          <a:stretch>
            <a:fillRect/>
          </a:stretch>
        </a:blipFill>
      </p:bgPr>
    </p:bg>
    <p:spTree>
      <p:nvGrpSpPr>
        <p:cNvPr id="83" name="Shape 8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4" name="Google Shape;84;p13"/>
          <p:cNvPicPr preferRelativeResize="0"/>
          <p:nvPr/>
        </p:nvPicPr>
        <p:blipFill rotWithShape="1">
          <a:blip r:embed="rId4">
            <a:alphaModFix/>
          </a:blip>
          <a:srcRect b="0" l="0" r="0" t="0"/>
          <a:stretch/>
        </p:blipFill>
        <p:spPr>
          <a:xfrm>
            <a:off x="5456491" y="0"/>
            <a:ext cx="4382453" cy="685800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blipFill>
          <a:blip r:embed="rId3">
            <a:alphaModFix/>
          </a:blip>
          <a:stretch>
            <a:fillRect/>
          </a:stretch>
        </a:blipFill>
      </p:bgPr>
    </p:bg>
    <p:spTree>
      <p:nvGrpSpPr>
        <p:cNvPr id="88" name="Shape 8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9" name="Google Shape;89;p14"/>
          <p:cNvSpPr txBox="1"/>
          <p:nvPr/>
        </p:nvSpPr>
        <p:spPr>
          <a:xfrm>
            <a:off x="349364" y="6105236"/>
            <a:ext cx="7621618" cy="309274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marR="0" rt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000"/>
              <a:buFont typeface="Arial"/>
              <a:buNone/>
            </a:pPr>
            <a:r>
              <a:rPr b="1" i="0" lang="es-MX" sz="2000" u="none" cap="none" strike="noStrik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rPr>
              <a:t>CALENDARIO TRIBUTARIO 2025- IMPUESTO PREDIAL</a:t>
            </a:r>
            <a:endParaRPr b="1" i="0" sz="1800" u="none" cap="none" strike="noStrike">
              <a:solidFill>
                <a:schemeClr val="lt1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sp>
        <p:nvSpPr>
          <p:cNvPr id="90" name="Google Shape;90;p14"/>
          <p:cNvSpPr txBox="1"/>
          <p:nvPr/>
        </p:nvSpPr>
        <p:spPr>
          <a:xfrm>
            <a:off x="349364" y="6414510"/>
            <a:ext cx="4073235" cy="309274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 lnSpcReduction="10000"/>
          </a:bodyPr>
          <a:lstStyle/>
          <a:p>
            <a:pPr indent="0" lvl="0" marL="0" marR="0" rt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600"/>
              <a:buFont typeface="Arial"/>
              <a:buNone/>
            </a:pPr>
            <a:r>
              <a:rPr b="0" i="0" lang="es-MX" sz="1600" u="none" cap="none" strike="noStrike">
                <a:solidFill>
                  <a:schemeClr val="lt1"/>
                </a:solidFill>
                <a:latin typeface="Poppins"/>
                <a:ea typeface="Poppins"/>
                <a:cs typeface="Poppins"/>
                <a:sym typeface="Poppins"/>
              </a:rPr>
              <a:t>SECRETARÍA DE HACIENDA</a:t>
            </a:r>
            <a:endParaRPr b="0" i="0" sz="1600" u="none" cap="none" strike="noStrike">
              <a:solidFill>
                <a:schemeClr val="lt1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pic>
        <p:nvPicPr>
          <p:cNvPr descr="Imagen que contiene Logotipo&#10;&#10;Descripción generada automáticamente" id="91" name="Google Shape;91;p14"/>
          <p:cNvPicPr preferRelativeResize="0"/>
          <p:nvPr/>
        </p:nvPicPr>
        <p:blipFill rotWithShape="1">
          <a:blip r:embed="rId4">
            <a:alphaModFix/>
          </a:blip>
          <a:srcRect b="0" l="0" r="0" t="0"/>
          <a:stretch/>
        </p:blipFill>
        <p:spPr>
          <a:xfrm>
            <a:off x="0" y="-4445"/>
            <a:ext cx="1755648" cy="1755648"/>
          </a:xfrm>
          <a:prstGeom prst="rect">
            <a:avLst/>
          </a:prstGeom>
          <a:noFill/>
          <a:ln>
            <a:noFill/>
          </a:ln>
        </p:spPr>
      </p:pic>
      <p:pic>
        <p:nvPicPr>
          <p:cNvPr id="92" name="Google Shape;92;p14"/>
          <p:cNvPicPr preferRelativeResize="0"/>
          <p:nvPr/>
        </p:nvPicPr>
        <p:blipFill rotWithShape="1">
          <a:blip r:embed="rId5">
            <a:alphaModFix/>
          </a:blip>
          <a:srcRect b="0" l="36046" r="0" t="0"/>
          <a:stretch/>
        </p:blipFill>
        <p:spPr>
          <a:xfrm>
            <a:off x="10269198" y="0"/>
            <a:ext cx="1800312" cy="1110869"/>
          </a:xfrm>
          <a:prstGeom prst="rect">
            <a:avLst/>
          </a:prstGeom>
          <a:noFill/>
          <a:ln>
            <a:noFill/>
          </a:ln>
        </p:spPr>
      </p:pic>
      <p:pic>
        <p:nvPicPr>
          <p:cNvPr descr="Qué es el Impuesto Predial? | Rankia" id="93" name="Google Shape;93;p14"/>
          <p:cNvPicPr preferRelativeResize="0"/>
          <p:nvPr/>
        </p:nvPicPr>
        <p:blipFill rotWithShape="1">
          <a:blip r:embed="rId6">
            <a:alphaModFix/>
          </a:blip>
          <a:srcRect b="0" l="0" r="0" t="0"/>
          <a:stretch/>
        </p:blipFill>
        <p:spPr>
          <a:xfrm>
            <a:off x="877824" y="2151166"/>
            <a:ext cx="2267516" cy="2267516"/>
          </a:xfrm>
          <a:prstGeom prst="rect">
            <a:avLst/>
          </a:prstGeom>
          <a:noFill/>
          <a:ln>
            <a:noFill/>
          </a:ln>
        </p:spPr>
      </p:pic>
      <p:sp>
        <p:nvSpPr>
          <p:cNvPr id="94" name="Google Shape;94;p14"/>
          <p:cNvSpPr txBox="1"/>
          <p:nvPr/>
        </p:nvSpPr>
        <p:spPr>
          <a:xfrm>
            <a:off x="7227299" y="2322869"/>
            <a:ext cx="4964701" cy="511327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spcFirstLastPara="1" rIns="91425" wrap="square" tIns="45700">
            <a:noAutofit/>
          </a:bodyPr>
          <a:lstStyle/>
          <a:p>
            <a:pPr indent="0" lvl="0" marL="0" marR="0" rtl="0" algn="ctr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Play"/>
              <a:buNone/>
            </a:pPr>
            <a:r>
              <a:rPr b="1" i="0" lang="es-MX" sz="2000" u="none" cap="none" strike="noStrike">
                <a:solidFill>
                  <a:schemeClr val="dk1"/>
                </a:solidFill>
                <a:latin typeface="Play"/>
                <a:ea typeface="Play"/>
                <a:cs typeface="Play"/>
                <a:sym typeface="Play"/>
              </a:rPr>
              <a:t>Resolución 166 del 27 de diciembre de 2024</a:t>
            </a:r>
            <a:endParaRPr/>
          </a:p>
        </p:txBody>
      </p:sp>
      <p:sp>
        <p:nvSpPr>
          <p:cNvPr id="95" name="Google Shape;95;p14"/>
          <p:cNvSpPr txBox="1"/>
          <p:nvPr/>
        </p:nvSpPr>
        <p:spPr>
          <a:xfrm>
            <a:off x="2212532" y="4750502"/>
            <a:ext cx="7766936" cy="1045460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spcFirstLastPara="1" rIns="91425" wrap="square" tIns="45700">
            <a:noAutofit/>
          </a:bodyPr>
          <a:lstStyle/>
          <a:p>
            <a:pPr indent="0" lvl="0" marL="0" marR="0" rtl="0" algn="ctr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000"/>
              <a:buFont typeface="Play"/>
              <a:buNone/>
            </a:pPr>
            <a:r>
              <a:rPr b="1" i="0" lang="es-MX" sz="4000" u="none" cap="none" strike="noStrike">
                <a:solidFill>
                  <a:schemeClr val="dk1"/>
                </a:solidFill>
                <a:latin typeface="Play"/>
                <a:ea typeface="Play"/>
                <a:cs typeface="Play"/>
                <a:sym typeface="Play"/>
              </a:rPr>
              <a:t>NOTA: </a:t>
            </a:r>
            <a:r>
              <a:rPr b="1" i="0" lang="es-MX" sz="1800" u="none" cap="none" strike="noStrike">
                <a:solidFill>
                  <a:schemeClr val="dk1"/>
                </a:solidFill>
                <a:latin typeface="Play"/>
                <a:ea typeface="Play"/>
                <a:cs typeface="Play"/>
                <a:sym typeface="Play"/>
              </a:rPr>
              <a:t>La causación de intereses moratorios se realizará a partir del 01 de Julio de 2025.</a:t>
            </a:r>
            <a:endParaRPr/>
          </a:p>
        </p:txBody>
      </p:sp>
      <p:graphicFrame>
        <p:nvGraphicFramePr>
          <p:cNvPr id="96" name="Google Shape;96;p14"/>
          <p:cNvGraphicFramePr/>
          <p:nvPr/>
        </p:nvGraphicFramePr>
        <p:xfrm>
          <a:off x="3721604" y="2834196"/>
          <a:ext cx="3000000" cy="3000000"/>
        </p:xfrm>
        <a:graphic>
          <a:graphicData uri="http://schemas.openxmlformats.org/drawingml/2006/table">
            <a:tbl>
              <a:tblPr bandRow="1" firstRow="1">
                <a:noFill/>
                <a:tableStyleId>{386A02E2-0A0F-4F23-BD41-B67C99281FC7}</a:tableStyleId>
              </a:tblPr>
              <a:tblGrid>
                <a:gridCol w="3080500"/>
                <a:gridCol w="3080500"/>
              </a:tblGrid>
              <a:tr h="370850">
                <a:tc>
                  <a:txBody>
                    <a:bodyPr/>
                    <a:lstStyle/>
                    <a:p>
                      <a:pPr indent="0" lvl="0" marL="0" marR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800" u="none" cap="none" strike="noStrike"/>
                        <a:t>DESCUENTO PRONTO PAGO</a:t>
                      </a:r>
                      <a:endParaRPr sz="1800" u="none" cap="none" strike="noStrike"/>
                    </a:p>
                  </a:txBody>
                  <a:tcPr marT="45725" marB="45725" marR="91450" marL="91450"/>
                </a:tc>
                <a:tc>
                  <a:txBody>
                    <a:bodyPr/>
                    <a:lstStyle/>
                    <a:p>
                      <a:pPr indent="0" lvl="0" marL="0" marR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800" u="none" cap="none" strike="noStrike"/>
                        <a:t>FECHA LÍMITE</a:t>
                      </a:r>
                      <a:endParaRPr sz="1800" u="none" cap="none" strike="noStrike"/>
                    </a:p>
                  </a:txBody>
                  <a:tcPr marT="45725" marB="45725" marR="91450" marL="91450"/>
                </a:tc>
              </a:tr>
              <a:tr h="370850">
                <a:tc>
                  <a:txBody>
                    <a:bodyPr/>
                    <a:lstStyle/>
                    <a:p>
                      <a:pPr indent="0" lvl="0" marL="0" marR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800" u="none" cap="none" strike="noStrike"/>
                        <a:t>15%</a:t>
                      </a:r>
                      <a:endParaRPr sz="1800" u="none" cap="none" strike="noStrike"/>
                    </a:p>
                  </a:txBody>
                  <a:tcPr marT="45725" marB="45725" marR="91450" marL="91450"/>
                </a:tc>
                <a:tc>
                  <a:txBody>
                    <a:bodyPr/>
                    <a:lstStyle/>
                    <a:p>
                      <a:pPr indent="0" lvl="0" marL="0" marR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800" u="none" cap="none" strike="noStrike"/>
                        <a:t>31 DE MARZO DE 2025</a:t>
                      </a:r>
                      <a:endParaRPr sz="1800" u="none" cap="none" strike="noStrike"/>
                    </a:p>
                  </a:txBody>
                  <a:tcPr marT="45725" marB="45725" marR="91450" marL="91450"/>
                </a:tc>
              </a:tr>
              <a:tr h="370850">
                <a:tc>
                  <a:txBody>
                    <a:bodyPr/>
                    <a:lstStyle/>
                    <a:p>
                      <a:pPr indent="0" lvl="0" marL="0" marR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800" u="none" cap="none" strike="noStrike"/>
                        <a:t>10%</a:t>
                      </a:r>
                      <a:endParaRPr sz="1800" u="none" cap="none" strike="noStrike"/>
                    </a:p>
                  </a:txBody>
                  <a:tcPr marT="45725" marB="45725" marR="91450" marL="91450"/>
                </a:tc>
                <a:tc>
                  <a:txBody>
                    <a:bodyPr/>
                    <a:lstStyle/>
                    <a:p>
                      <a:pPr indent="0" lvl="0" marL="0" marR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800" u="none" cap="none" strike="noStrike"/>
                        <a:t>30 DE ABRIL DE 2025</a:t>
                      </a:r>
                      <a:endParaRPr sz="1800" u="none" cap="none" strike="noStrike"/>
                    </a:p>
                  </a:txBody>
                  <a:tcPr marT="45725" marB="45725" marR="91450" marL="91450"/>
                </a:tc>
              </a:tr>
              <a:tr h="370850">
                <a:tc>
                  <a:txBody>
                    <a:bodyPr/>
                    <a:lstStyle/>
                    <a:p>
                      <a:pPr indent="0" lvl="0" marL="0" marR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800" u="none" cap="none" strike="noStrike"/>
                        <a:t>5%</a:t>
                      </a:r>
                      <a:endParaRPr sz="1800" u="none" cap="none" strike="noStrike"/>
                    </a:p>
                  </a:txBody>
                  <a:tcPr marT="45725" marB="45725" marR="91450" marL="91450"/>
                </a:tc>
                <a:tc>
                  <a:txBody>
                    <a:bodyPr/>
                    <a:lstStyle/>
                    <a:p>
                      <a:pPr indent="0" lvl="0" marL="0" marR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800" u="none" cap="none" strike="noStrike"/>
                        <a:t>31 DE MAYO DE 2025</a:t>
                      </a:r>
                      <a:endParaRPr sz="1800" u="none" cap="none" strike="noStrike"/>
                    </a:p>
                  </a:txBody>
                  <a:tcPr marT="45725" marB="45725" marR="91450" marL="91450"/>
                </a:tc>
              </a:tr>
              <a:tr h="370850">
                <a:tc>
                  <a:txBody>
                    <a:bodyPr/>
                    <a:lstStyle/>
                    <a:p>
                      <a:pPr indent="0" lvl="0" marL="0" marR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800" u="none" cap="none" strike="noStrike"/>
                        <a:t>0%</a:t>
                      </a:r>
                      <a:endParaRPr sz="1800" u="none" cap="none" strike="noStrike"/>
                    </a:p>
                  </a:txBody>
                  <a:tcPr marT="45725" marB="45725" marR="91450" marL="91450"/>
                </a:tc>
                <a:tc>
                  <a:txBody>
                    <a:bodyPr/>
                    <a:lstStyle/>
                    <a:p>
                      <a:pPr indent="0" lvl="0" marL="0" marR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800" u="none" cap="none" strike="noStrike"/>
                        <a:t>29 DE JUNIO DE 2025</a:t>
                      </a:r>
                      <a:endParaRPr sz="1800" u="none" cap="none" strike="noStrike"/>
                    </a:p>
                  </a:txBody>
                  <a:tcPr marT="45725" marB="45725" marR="91450" marL="91450"/>
                </a:tc>
              </a:tr>
            </a:tbl>
          </a:graphicData>
        </a:graphic>
      </p:graphicFrame>
      <p:sp>
        <p:nvSpPr>
          <p:cNvPr id="97" name="Google Shape;97;p14"/>
          <p:cNvSpPr txBox="1"/>
          <p:nvPr/>
        </p:nvSpPr>
        <p:spPr>
          <a:xfrm>
            <a:off x="1638957" y="173044"/>
            <a:ext cx="9530397" cy="1646302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000"/>
              <a:buFont typeface="Play"/>
              <a:buNone/>
            </a:pPr>
            <a:r>
              <a:rPr b="1" i="0" lang="es-MX" sz="4000" u="none" cap="none" strike="noStrike">
                <a:solidFill>
                  <a:schemeClr val="dk1"/>
                </a:solidFill>
                <a:latin typeface="Play"/>
                <a:ea typeface="Play"/>
                <a:cs typeface="Play"/>
                <a:sym typeface="Play"/>
              </a:rPr>
              <a:t>DESCUENTO POR PRONTO PAGO IMPUESTO PREDIAL </a:t>
            </a:r>
            <a:br>
              <a:rPr b="1" i="0" lang="es-MX" sz="4000" u="none" cap="none" strike="noStrike">
                <a:solidFill>
                  <a:schemeClr val="dk1"/>
                </a:solidFill>
                <a:latin typeface="Play"/>
                <a:ea typeface="Play"/>
                <a:cs typeface="Play"/>
                <a:sym typeface="Play"/>
              </a:rPr>
            </a:br>
            <a:r>
              <a:rPr b="1" i="0" lang="es-MX" sz="4000" u="none" cap="none" strike="noStrike">
                <a:solidFill>
                  <a:schemeClr val="dk1"/>
                </a:solidFill>
                <a:latin typeface="Play"/>
                <a:ea typeface="Play"/>
                <a:cs typeface="Play"/>
                <a:sym typeface="Play"/>
              </a:rPr>
              <a:t>2025:</a:t>
            </a:r>
            <a:endParaRPr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blipFill>
          <a:blip r:embed="rId3">
            <a:alphaModFix/>
          </a:blip>
          <a:stretch>
            <a:fillRect/>
          </a:stretch>
        </a:blipFill>
      </p:bgPr>
    </p:bg>
    <p:spTree>
      <p:nvGrpSpPr>
        <p:cNvPr id="101" name="Shape 10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" name="Google Shape;102;p15"/>
          <p:cNvSpPr txBox="1"/>
          <p:nvPr/>
        </p:nvSpPr>
        <p:spPr>
          <a:xfrm>
            <a:off x="349364" y="6105236"/>
            <a:ext cx="7621618" cy="309274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marR="0" rt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000"/>
              <a:buFont typeface="Arial"/>
              <a:buNone/>
            </a:pPr>
            <a:r>
              <a:rPr b="1" i="0" lang="es-MX" sz="2000" u="none" cap="none" strike="noStrik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rPr>
              <a:t>CALENDARIO TRIBUTARIO 2025- IMPUESTO PREDIAL</a:t>
            </a:r>
            <a:endParaRPr b="1" i="0" sz="1800" u="none" cap="none" strike="noStrike">
              <a:solidFill>
                <a:schemeClr val="lt1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sp>
        <p:nvSpPr>
          <p:cNvPr id="103" name="Google Shape;103;p15"/>
          <p:cNvSpPr txBox="1"/>
          <p:nvPr/>
        </p:nvSpPr>
        <p:spPr>
          <a:xfrm>
            <a:off x="349364" y="6414510"/>
            <a:ext cx="4073235" cy="309274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 lnSpcReduction="10000"/>
          </a:bodyPr>
          <a:lstStyle/>
          <a:p>
            <a:pPr indent="0" lvl="0" marL="0" marR="0" rt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600"/>
              <a:buFont typeface="Arial"/>
              <a:buNone/>
            </a:pPr>
            <a:r>
              <a:rPr b="0" i="0" lang="es-MX" sz="1600" u="none" cap="none" strike="noStrike">
                <a:solidFill>
                  <a:schemeClr val="lt1"/>
                </a:solidFill>
                <a:latin typeface="Poppins"/>
                <a:ea typeface="Poppins"/>
                <a:cs typeface="Poppins"/>
                <a:sym typeface="Poppins"/>
              </a:rPr>
              <a:t>SECRETARÍA DE HACIENDA</a:t>
            </a:r>
            <a:endParaRPr b="0" i="0" sz="1600" u="none" cap="none" strike="noStrike">
              <a:solidFill>
                <a:schemeClr val="lt1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pic>
        <p:nvPicPr>
          <p:cNvPr descr="Imagen que contiene Logotipo&#10;&#10;Descripción generada automáticamente" id="104" name="Google Shape;104;p15"/>
          <p:cNvPicPr preferRelativeResize="0"/>
          <p:nvPr/>
        </p:nvPicPr>
        <p:blipFill rotWithShape="1">
          <a:blip r:embed="rId4">
            <a:alphaModFix/>
          </a:blip>
          <a:srcRect b="0" l="0" r="0" t="0"/>
          <a:stretch/>
        </p:blipFill>
        <p:spPr>
          <a:xfrm>
            <a:off x="0" y="-4445"/>
            <a:ext cx="1755648" cy="1755648"/>
          </a:xfrm>
          <a:prstGeom prst="rect">
            <a:avLst/>
          </a:prstGeom>
          <a:noFill/>
          <a:ln>
            <a:noFill/>
          </a:ln>
        </p:spPr>
      </p:pic>
      <p:pic>
        <p:nvPicPr>
          <p:cNvPr id="105" name="Google Shape;105;p15"/>
          <p:cNvPicPr preferRelativeResize="0"/>
          <p:nvPr/>
        </p:nvPicPr>
        <p:blipFill rotWithShape="1">
          <a:blip r:embed="rId5">
            <a:alphaModFix/>
          </a:blip>
          <a:srcRect b="0" l="36046" r="0" t="0"/>
          <a:stretch/>
        </p:blipFill>
        <p:spPr>
          <a:xfrm>
            <a:off x="10269198" y="0"/>
            <a:ext cx="1800312" cy="1110869"/>
          </a:xfrm>
          <a:prstGeom prst="rect">
            <a:avLst/>
          </a:prstGeom>
          <a:noFill/>
          <a:ln>
            <a:noFill/>
          </a:ln>
        </p:spPr>
      </p:pic>
      <p:sp>
        <p:nvSpPr>
          <p:cNvPr id="106" name="Google Shape;106;p15"/>
          <p:cNvSpPr txBox="1"/>
          <p:nvPr/>
        </p:nvSpPr>
        <p:spPr>
          <a:xfrm>
            <a:off x="7104809" y="2183431"/>
            <a:ext cx="4964701" cy="511327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spcFirstLastPara="1" rIns="91425" wrap="square" tIns="45700">
            <a:noAutofit/>
          </a:bodyPr>
          <a:lstStyle/>
          <a:p>
            <a:pPr indent="0" lvl="0" marL="0" marR="0" rtl="0" algn="ctr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Play"/>
              <a:buNone/>
            </a:pPr>
            <a:r>
              <a:rPr b="1" i="0" lang="es-MX" sz="2000" u="none" cap="none" strike="noStrike">
                <a:solidFill>
                  <a:schemeClr val="dk1"/>
                </a:solidFill>
                <a:latin typeface="Play"/>
                <a:ea typeface="Play"/>
                <a:cs typeface="Play"/>
                <a:sym typeface="Play"/>
              </a:rPr>
              <a:t>Resolución 166 del 27 de diciembre de 2024</a:t>
            </a:r>
            <a:endParaRPr/>
          </a:p>
        </p:txBody>
      </p:sp>
      <p:graphicFrame>
        <p:nvGraphicFramePr>
          <p:cNvPr id="107" name="Google Shape;107;p15"/>
          <p:cNvGraphicFramePr/>
          <p:nvPr/>
        </p:nvGraphicFramePr>
        <p:xfrm>
          <a:off x="3760216" y="2902590"/>
          <a:ext cx="3000000" cy="3000000"/>
        </p:xfrm>
        <a:graphic>
          <a:graphicData uri="http://schemas.openxmlformats.org/drawingml/2006/table">
            <a:tbl>
              <a:tblPr bandRow="1" firstRow="1">
                <a:noFill/>
                <a:tableStyleId>{386A02E2-0A0F-4F23-BD41-B67C99281FC7}</a:tableStyleId>
              </a:tblPr>
              <a:tblGrid>
                <a:gridCol w="3080500"/>
                <a:gridCol w="3080500"/>
              </a:tblGrid>
              <a:tr h="370850">
                <a:tc>
                  <a:txBody>
                    <a:bodyPr/>
                    <a:lstStyle/>
                    <a:p>
                      <a:pPr indent="0" lvl="0" marL="0" marR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800" u="none" cap="none" strike="noStrike"/>
                        <a:t>CUOTAS</a:t>
                      </a:r>
                      <a:endParaRPr sz="1800" u="none" cap="none" strike="noStrike"/>
                    </a:p>
                  </a:txBody>
                  <a:tcPr marT="45725" marB="45725" marR="91450" marL="91450"/>
                </a:tc>
                <a:tc>
                  <a:txBody>
                    <a:bodyPr/>
                    <a:lstStyle/>
                    <a:p>
                      <a:pPr indent="0" lvl="0" marL="0" marR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800" u="none" cap="none" strike="noStrike"/>
                        <a:t>FECHA VENCIMIENTO</a:t>
                      </a:r>
                      <a:endParaRPr sz="1800" u="none" cap="none" strike="noStrike"/>
                    </a:p>
                  </a:txBody>
                  <a:tcPr marT="45725" marB="45725" marR="91450" marL="91450"/>
                </a:tc>
              </a:tr>
              <a:tr h="370850">
                <a:tc>
                  <a:txBody>
                    <a:bodyPr/>
                    <a:lstStyle/>
                    <a:p>
                      <a:pPr indent="0" lvl="0" marL="0" marR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800" u="none" cap="none" strike="noStrike"/>
                        <a:t>PRIMERA CUOTA</a:t>
                      </a:r>
                      <a:endParaRPr sz="1800" u="none" cap="none" strike="noStrike"/>
                    </a:p>
                  </a:txBody>
                  <a:tcPr marT="45725" marB="45725" marR="91450" marL="91450"/>
                </a:tc>
                <a:tc>
                  <a:txBody>
                    <a:bodyPr/>
                    <a:lstStyle/>
                    <a:p>
                      <a:pPr indent="0" lvl="0" marL="0" marR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800" u="none" cap="none" strike="noStrike"/>
                        <a:t>31 DE MARZO DE 2025</a:t>
                      </a:r>
                      <a:endParaRPr sz="1800" u="none" cap="none" strike="noStrike"/>
                    </a:p>
                  </a:txBody>
                  <a:tcPr marT="45725" marB="45725" marR="91450" marL="91450"/>
                </a:tc>
              </a:tr>
              <a:tr h="370850">
                <a:tc>
                  <a:txBody>
                    <a:bodyPr/>
                    <a:lstStyle/>
                    <a:p>
                      <a:pPr indent="0" lvl="0" marL="0" marR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800" u="none" cap="none" strike="noStrike"/>
                        <a:t>SEGUNDA CUOTA</a:t>
                      </a:r>
                      <a:endParaRPr sz="1800" u="none" cap="none" strike="noStrike"/>
                    </a:p>
                  </a:txBody>
                  <a:tcPr marT="45725" marB="45725" marR="91450" marL="91450"/>
                </a:tc>
                <a:tc>
                  <a:txBody>
                    <a:bodyPr/>
                    <a:lstStyle/>
                    <a:p>
                      <a:pPr indent="0" lvl="0" marL="0" marR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800" u="none" cap="none" strike="noStrike"/>
                        <a:t>29 DE JUNIO DE 2025</a:t>
                      </a:r>
                      <a:endParaRPr sz="1800" u="none" cap="none" strike="noStrike"/>
                    </a:p>
                  </a:txBody>
                  <a:tcPr marT="45725" marB="45725" marR="91450" marL="91450"/>
                </a:tc>
              </a:tr>
              <a:tr h="370850">
                <a:tc>
                  <a:txBody>
                    <a:bodyPr/>
                    <a:lstStyle/>
                    <a:p>
                      <a:pPr indent="0" lvl="0" marL="0" marR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800" u="none" cap="none" strike="noStrike"/>
                        <a:t>TERCERA CUOTA</a:t>
                      </a:r>
                      <a:endParaRPr sz="1800" u="none" cap="none" strike="noStrike"/>
                    </a:p>
                  </a:txBody>
                  <a:tcPr marT="45725" marB="45725" marR="91450" marL="91450"/>
                </a:tc>
                <a:tc>
                  <a:txBody>
                    <a:bodyPr/>
                    <a:lstStyle/>
                    <a:p>
                      <a:pPr indent="0" lvl="0" marL="0" marR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800" u="none" cap="none" strike="noStrike"/>
                        <a:t>31 DE AGOSTO DE 2025</a:t>
                      </a:r>
                      <a:endParaRPr sz="1800" u="none" cap="none" strike="noStrike"/>
                    </a:p>
                  </a:txBody>
                  <a:tcPr marT="45725" marB="45725" marR="91450" marL="91450"/>
                </a:tc>
              </a:tr>
              <a:tr h="370850">
                <a:tc>
                  <a:txBody>
                    <a:bodyPr/>
                    <a:lstStyle/>
                    <a:p>
                      <a:pPr indent="0" lvl="0" marL="0" marR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800" u="none" cap="none" strike="noStrike"/>
                        <a:t>CUARTA CUOTA</a:t>
                      </a:r>
                      <a:endParaRPr sz="1800" u="none" cap="none" strike="noStrike"/>
                    </a:p>
                  </a:txBody>
                  <a:tcPr marT="45725" marB="45725" marR="91450" marL="91450"/>
                </a:tc>
                <a:tc>
                  <a:txBody>
                    <a:bodyPr/>
                    <a:lstStyle/>
                    <a:p>
                      <a:pPr indent="0" lvl="0" marL="0" marR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800" u="none" cap="none" strike="noStrike"/>
                        <a:t>31 DE OCTUBRE DE 2025</a:t>
                      </a:r>
                      <a:endParaRPr sz="1800" u="none" cap="none" strike="noStrike"/>
                    </a:p>
                  </a:txBody>
                  <a:tcPr marT="45725" marB="45725" marR="91450" marL="91450"/>
                </a:tc>
              </a:tr>
            </a:tbl>
          </a:graphicData>
        </a:graphic>
      </p:graphicFrame>
      <p:pic>
        <p:nvPicPr>
          <p:cNvPr descr="Día de pago recurrente y pago mensual o préstamo y dinero en efectivo icono  de día de pago en el calendario de dibujos animados plana | Vector Premium" id="108" name="Google Shape;108;p15"/>
          <p:cNvPicPr preferRelativeResize="0"/>
          <p:nvPr/>
        </p:nvPicPr>
        <p:blipFill rotWithShape="1">
          <a:blip r:embed="rId6">
            <a:alphaModFix/>
          </a:blip>
          <a:srcRect b="-1" l="10475" r="7133" t="765"/>
          <a:stretch/>
        </p:blipFill>
        <p:spPr>
          <a:xfrm>
            <a:off x="742344" y="2151166"/>
            <a:ext cx="2547258" cy="2264311"/>
          </a:xfrm>
          <a:prstGeom prst="rect">
            <a:avLst/>
          </a:prstGeom>
          <a:noFill/>
          <a:ln>
            <a:noFill/>
          </a:ln>
        </p:spPr>
      </p:pic>
      <p:sp>
        <p:nvSpPr>
          <p:cNvPr id="109" name="Google Shape;109;p15"/>
          <p:cNvSpPr txBox="1"/>
          <p:nvPr/>
        </p:nvSpPr>
        <p:spPr>
          <a:xfrm>
            <a:off x="1921773" y="4674569"/>
            <a:ext cx="8182347" cy="1045460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spcFirstLastPara="1" rIns="91425" wrap="square" tIns="45700">
            <a:noAutofit/>
          </a:bodyPr>
          <a:lstStyle/>
          <a:p>
            <a:pPr indent="0" lvl="0" marL="0" marR="0" rtl="0" algn="ctr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000"/>
              <a:buFont typeface="Play"/>
              <a:buNone/>
            </a:pPr>
            <a:r>
              <a:rPr b="1" i="0" lang="es-MX" sz="4000" u="none" cap="none" strike="noStrike">
                <a:solidFill>
                  <a:schemeClr val="dk1"/>
                </a:solidFill>
                <a:latin typeface="Play"/>
                <a:ea typeface="Play"/>
                <a:cs typeface="Play"/>
                <a:sym typeface="Play"/>
              </a:rPr>
              <a:t>NOTA: </a:t>
            </a:r>
            <a:r>
              <a:rPr b="1" i="0" lang="es-MX" sz="1800" u="none" cap="none" strike="noStrike">
                <a:solidFill>
                  <a:schemeClr val="dk1"/>
                </a:solidFill>
                <a:latin typeface="Play"/>
                <a:ea typeface="Play"/>
                <a:cs typeface="Play"/>
                <a:sym typeface="Play"/>
              </a:rPr>
              <a:t>A partir del primero (1) de noviembre genera intereses de mora.</a:t>
            </a:r>
            <a:endParaRPr/>
          </a:p>
        </p:txBody>
      </p:sp>
      <p:sp>
        <p:nvSpPr>
          <p:cNvPr id="110" name="Google Shape;110;p15"/>
          <p:cNvSpPr txBox="1"/>
          <p:nvPr/>
        </p:nvSpPr>
        <p:spPr>
          <a:xfrm>
            <a:off x="2502262" y="425436"/>
            <a:ext cx="7766936" cy="1646302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000"/>
              <a:buFont typeface="Play"/>
              <a:buNone/>
            </a:pPr>
            <a:r>
              <a:rPr b="1" lang="es-MX" sz="4000">
                <a:solidFill>
                  <a:schemeClr val="dk1"/>
                </a:solidFill>
                <a:latin typeface="Play"/>
                <a:ea typeface="Play"/>
                <a:cs typeface="Play"/>
                <a:sym typeface="Play"/>
              </a:rPr>
              <a:t>PAGO ALTERNATIVO IMPUESTO PREDIAL</a:t>
            </a:r>
            <a:r>
              <a:rPr b="1" i="0" lang="es-MX" sz="4000" u="none" cap="none" strike="noStrike">
                <a:solidFill>
                  <a:schemeClr val="dk1"/>
                </a:solidFill>
                <a:latin typeface="Play"/>
                <a:ea typeface="Play"/>
                <a:cs typeface="Play"/>
                <a:sym typeface="Play"/>
              </a:rPr>
              <a:t> </a:t>
            </a:r>
            <a:br>
              <a:rPr b="1" i="0" lang="es-MX" sz="4000" u="none" cap="none" strike="noStrike">
                <a:solidFill>
                  <a:schemeClr val="dk1"/>
                </a:solidFill>
                <a:latin typeface="Play"/>
                <a:ea typeface="Play"/>
                <a:cs typeface="Play"/>
                <a:sym typeface="Play"/>
              </a:rPr>
            </a:br>
            <a:r>
              <a:rPr b="1" i="0" lang="es-MX" sz="4000" u="none" cap="none" strike="noStrike">
                <a:solidFill>
                  <a:schemeClr val="dk1"/>
                </a:solidFill>
                <a:latin typeface="Play"/>
                <a:ea typeface="Play"/>
                <a:cs typeface="Play"/>
                <a:sym typeface="Play"/>
              </a:rPr>
              <a:t>2025:</a:t>
            </a:r>
            <a:endParaRPr/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blipFill>
          <a:blip r:embed="rId3">
            <a:alphaModFix/>
          </a:blip>
          <a:stretch>
            <a:fillRect/>
          </a:stretch>
        </a:blipFill>
      </p:bgPr>
    </p:bg>
    <p:spTree>
      <p:nvGrpSpPr>
        <p:cNvPr id="114" name="Shape 11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5" name="Google Shape;115;p16"/>
          <p:cNvSpPr txBox="1"/>
          <p:nvPr/>
        </p:nvSpPr>
        <p:spPr>
          <a:xfrm>
            <a:off x="349364" y="6105236"/>
            <a:ext cx="9727324" cy="309274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marR="0" rt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000"/>
              <a:buFont typeface="Poppins"/>
              <a:buNone/>
            </a:pPr>
            <a:r>
              <a:rPr b="1" i="0" lang="es-MX" sz="2000" u="none" cap="none" strike="noStrike">
                <a:solidFill>
                  <a:schemeClr val="lt1"/>
                </a:solidFill>
                <a:latin typeface="Poppins"/>
                <a:ea typeface="Poppins"/>
                <a:cs typeface="Poppins"/>
                <a:sym typeface="Poppins"/>
              </a:rPr>
              <a:t>MEDIOS DE PAGO </a:t>
            </a:r>
            <a:endParaRPr b="1" i="0" sz="1800" u="none" cap="none" strike="noStrike">
              <a:solidFill>
                <a:schemeClr val="lt1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sp>
        <p:nvSpPr>
          <p:cNvPr id="116" name="Google Shape;116;p16"/>
          <p:cNvSpPr txBox="1"/>
          <p:nvPr/>
        </p:nvSpPr>
        <p:spPr>
          <a:xfrm>
            <a:off x="349364" y="6414510"/>
            <a:ext cx="4073235" cy="309274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 lnSpcReduction="10000"/>
          </a:bodyPr>
          <a:lstStyle/>
          <a:p>
            <a:pPr indent="0" lvl="0" marL="0" marR="0" rt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600"/>
              <a:buFont typeface="Arial"/>
              <a:buNone/>
            </a:pPr>
            <a:r>
              <a:rPr b="0" i="0" lang="es-MX" sz="1600" u="none" cap="none" strike="noStrike">
                <a:solidFill>
                  <a:schemeClr val="lt1"/>
                </a:solidFill>
                <a:latin typeface="Poppins"/>
                <a:ea typeface="Poppins"/>
                <a:cs typeface="Poppins"/>
                <a:sym typeface="Poppins"/>
              </a:rPr>
              <a:t>SECRETARÍA DE HACIENDA</a:t>
            </a:r>
            <a:endParaRPr b="0" i="0" sz="1600" u="none" cap="none" strike="noStrike">
              <a:solidFill>
                <a:schemeClr val="lt1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pic>
        <p:nvPicPr>
          <p:cNvPr descr="Imagen que contiene Logotipo&#10;&#10;Descripción generada automáticamente" id="117" name="Google Shape;117;p16"/>
          <p:cNvPicPr preferRelativeResize="0"/>
          <p:nvPr/>
        </p:nvPicPr>
        <p:blipFill rotWithShape="1">
          <a:blip r:embed="rId4">
            <a:alphaModFix/>
          </a:blip>
          <a:srcRect b="0" l="0" r="0" t="0"/>
          <a:stretch/>
        </p:blipFill>
        <p:spPr>
          <a:xfrm>
            <a:off x="0" y="-4445"/>
            <a:ext cx="1365666" cy="1365666"/>
          </a:xfrm>
          <a:prstGeom prst="rect">
            <a:avLst/>
          </a:prstGeom>
          <a:noFill/>
          <a:ln>
            <a:noFill/>
          </a:ln>
        </p:spPr>
      </p:pic>
      <p:pic>
        <p:nvPicPr>
          <p:cNvPr id="118" name="Google Shape;118;p16"/>
          <p:cNvPicPr preferRelativeResize="0"/>
          <p:nvPr/>
        </p:nvPicPr>
        <p:blipFill rotWithShape="1">
          <a:blip r:embed="rId5">
            <a:alphaModFix/>
          </a:blip>
          <a:srcRect b="0" l="36046" r="0" t="0"/>
          <a:stretch/>
        </p:blipFill>
        <p:spPr>
          <a:xfrm>
            <a:off x="10506456" y="0"/>
            <a:ext cx="1563054" cy="1110869"/>
          </a:xfrm>
          <a:prstGeom prst="rect">
            <a:avLst/>
          </a:prstGeom>
          <a:noFill/>
          <a:ln>
            <a:noFill/>
          </a:ln>
        </p:spPr>
      </p:pic>
      <p:pic>
        <p:nvPicPr>
          <p:cNvPr id="119" name="Google Shape;119;p16"/>
          <p:cNvPicPr preferRelativeResize="0"/>
          <p:nvPr/>
        </p:nvPicPr>
        <p:blipFill rotWithShape="1">
          <a:blip r:embed="rId6">
            <a:alphaModFix/>
          </a:blip>
          <a:srcRect b="0" l="0" r="0" t="0"/>
          <a:stretch/>
        </p:blipFill>
        <p:spPr>
          <a:xfrm>
            <a:off x="3054096" y="0"/>
            <a:ext cx="5943599" cy="685800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blipFill>
          <a:blip r:embed="rId3">
            <a:alphaModFix/>
          </a:blip>
          <a:stretch>
            <a:fillRect/>
          </a:stretch>
        </a:blipFill>
      </p:bgPr>
    </p:bg>
    <p:spTree>
      <p:nvGrpSpPr>
        <p:cNvPr id="123" name="Shape 12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4" name="Google Shape;124;p17"/>
          <p:cNvSpPr txBox="1"/>
          <p:nvPr/>
        </p:nvSpPr>
        <p:spPr>
          <a:xfrm>
            <a:off x="349364" y="6105236"/>
            <a:ext cx="7621618" cy="309274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marR="0" rt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000"/>
              <a:buFont typeface="Arial"/>
              <a:buNone/>
            </a:pPr>
            <a:r>
              <a:rPr b="1" i="0" lang="es-MX" sz="2000" u="none" cap="none" strike="noStrik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rPr>
              <a:t>CALENDARIO TRIBUTARIO 2025- INDUSTRIA Y COMERCIO</a:t>
            </a:r>
            <a:endParaRPr b="1" i="0" sz="1800" u="none" cap="none" strike="noStrike">
              <a:solidFill>
                <a:schemeClr val="lt1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sp>
        <p:nvSpPr>
          <p:cNvPr id="125" name="Google Shape;125;p17"/>
          <p:cNvSpPr txBox="1"/>
          <p:nvPr/>
        </p:nvSpPr>
        <p:spPr>
          <a:xfrm>
            <a:off x="349364" y="6414510"/>
            <a:ext cx="4073235" cy="309274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 lnSpcReduction="10000"/>
          </a:bodyPr>
          <a:lstStyle/>
          <a:p>
            <a:pPr indent="0" lvl="0" marL="0" marR="0" rt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600"/>
              <a:buFont typeface="Arial"/>
              <a:buNone/>
            </a:pPr>
            <a:r>
              <a:rPr b="0" i="0" lang="es-MX" sz="1600" u="none" cap="none" strike="noStrike">
                <a:solidFill>
                  <a:schemeClr val="lt1"/>
                </a:solidFill>
                <a:latin typeface="Poppins"/>
                <a:ea typeface="Poppins"/>
                <a:cs typeface="Poppins"/>
                <a:sym typeface="Poppins"/>
              </a:rPr>
              <a:t>SECRETARÍA DE HACIENDA</a:t>
            </a:r>
            <a:endParaRPr b="0" i="0" sz="1600" u="none" cap="none" strike="noStrike">
              <a:solidFill>
                <a:schemeClr val="lt1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pic>
        <p:nvPicPr>
          <p:cNvPr descr="Imagen que contiene Logotipo&#10;&#10;Descripción generada automáticamente" id="126" name="Google Shape;126;p17"/>
          <p:cNvPicPr preferRelativeResize="0"/>
          <p:nvPr/>
        </p:nvPicPr>
        <p:blipFill rotWithShape="1">
          <a:blip r:embed="rId4">
            <a:alphaModFix/>
          </a:blip>
          <a:srcRect b="0" l="0" r="0" t="0"/>
          <a:stretch/>
        </p:blipFill>
        <p:spPr>
          <a:xfrm>
            <a:off x="0" y="-4445"/>
            <a:ext cx="1755648" cy="1755648"/>
          </a:xfrm>
          <a:prstGeom prst="rect">
            <a:avLst/>
          </a:prstGeom>
          <a:noFill/>
          <a:ln>
            <a:noFill/>
          </a:ln>
        </p:spPr>
      </p:pic>
      <p:pic>
        <p:nvPicPr>
          <p:cNvPr id="127" name="Google Shape;127;p17"/>
          <p:cNvPicPr preferRelativeResize="0"/>
          <p:nvPr/>
        </p:nvPicPr>
        <p:blipFill rotWithShape="1">
          <a:blip r:embed="rId5">
            <a:alphaModFix/>
          </a:blip>
          <a:srcRect b="0" l="36046" r="0" t="0"/>
          <a:stretch/>
        </p:blipFill>
        <p:spPr>
          <a:xfrm>
            <a:off x="10269198" y="0"/>
            <a:ext cx="1800312" cy="1110869"/>
          </a:xfrm>
          <a:prstGeom prst="rect">
            <a:avLst/>
          </a:prstGeom>
          <a:noFill/>
          <a:ln>
            <a:noFill/>
          </a:ln>
        </p:spPr>
      </p:pic>
      <p:sp>
        <p:nvSpPr>
          <p:cNvPr id="128" name="Google Shape;128;p17"/>
          <p:cNvSpPr txBox="1"/>
          <p:nvPr/>
        </p:nvSpPr>
        <p:spPr>
          <a:xfrm>
            <a:off x="7104809" y="2183431"/>
            <a:ext cx="4964701" cy="511327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spcFirstLastPara="1" rIns="91425" wrap="square" tIns="45700">
            <a:noAutofit/>
          </a:bodyPr>
          <a:lstStyle/>
          <a:p>
            <a:pPr indent="0" lvl="0" marL="0" marR="0" rtl="0" algn="ctr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Play"/>
              <a:buNone/>
            </a:pPr>
            <a:r>
              <a:rPr b="1" i="0" lang="es-MX" sz="2000" u="none" cap="none" strike="noStrike">
                <a:solidFill>
                  <a:schemeClr val="dk1"/>
                </a:solidFill>
                <a:latin typeface="Play"/>
                <a:ea typeface="Play"/>
                <a:cs typeface="Play"/>
                <a:sym typeface="Play"/>
              </a:rPr>
              <a:t>Resolución 166 del 27 de diciembre de 2024</a:t>
            </a:r>
            <a:endParaRPr/>
          </a:p>
        </p:txBody>
      </p:sp>
      <p:graphicFrame>
        <p:nvGraphicFramePr>
          <p:cNvPr id="129" name="Google Shape;129;p17"/>
          <p:cNvGraphicFramePr/>
          <p:nvPr/>
        </p:nvGraphicFramePr>
        <p:xfrm>
          <a:off x="970870" y="2738120"/>
          <a:ext cx="3000000" cy="3000000"/>
        </p:xfrm>
        <a:graphic>
          <a:graphicData uri="http://schemas.openxmlformats.org/drawingml/2006/table">
            <a:tbl>
              <a:tblPr bandRow="1" firstRow="1">
                <a:noFill/>
                <a:tableStyleId>{386A02E2-0A0F-4F23-BD41-B67C99281FC7}</a:tableStyleId>
              </a:tblPr>
              <a:tblGrid>
                <a:gridCol w="3080500"/>
                <a:gridCol w="3080500"/>
              </a:tblGrid>
              <a:tr h="370850">
                <a:tc>
                  <a:txBody>
                    <a:bodyPr/>
                    <a:lstStyle/>
                    <a:p>
                      <a:pPr indent="0" lvl="0" marL="0" marR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800" u="none" cap="none" strike="noStrike"/>
                        <a:t>DESCUENTO PRONTO PAGO</a:t>
                      </a:r>
                      <a:endParaRPr sz="1800" u="none" cap="none" strike="noStrike"/>
                    </a:p>
                  </a:txBody>
                  <a:tcPr marT="45725" marB="45725" marR="91450" marL="91450"/>
                </a:tc>
                <a:tc>
                  <a:txBody>
                    <a:bodyPr/>
                    <a:lstStyle/>
                    <a:p>
                      <a:pPr indent="0" lvl="0" marL="0" marR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800" u="none" cap="none" strike="noStrike"/>
                        <a:t>FECHA LÍMITE</a:t>
                      </a:r>
                      <a:endParaRPr sz="1800" u="none" cap="none" strike="noStrike"/>
                    </a:p>
                  </a:txBody>
                  <a:tcPr marT="45725" marB="45725" marR="91450" marL="91450"/>
                </a:tc>
              </a:tr>
              <a:tr h="370850">
                <a:tc>
                  <a:txBody>
                    <a:bodyPr/>
                    <a:lstStyle/>
                    <a:p>
                      <a:pPr indent="0" lvl="0" marL="0" marR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800" u="none" cap="none" strike="noStrike"/>
                        <a:t>10%</a:t>
                      </a:r>
                      <a:endParaRPr sz="1800" u="none" cap="none" strike="noStrike"/>
                    </a:p>
                  </a:txBody>
                  <a:tcPr marT="45725" marB="45725" marR="91450" marL="91450"/>
                </a:tc>
                <a:tc>
                  <a:txBody>
                    <a:bodyPr/>
                    <a:lstStyle/>
                    <a:p>
                      <a:pPr indent="0" lvl="0" marL="0" marR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800" u="none" cap="none" strike="noStrike"/>
                        <a:t>28 DE FEBRERO DE 2025</a:t>
                      </a:r>
                      <a:endParaRPr sz="1800" u="none" cap="none" strike="noStrike"/>
                    </a:p>
                  </a:txBody>
                  <a:tcPr marT="45725" marB="45725" marR="91450" marL="91450"/>
                </a:tc>
              </a:tr>
              <a:tr h="370850">
                <a:tc>
                  <a:txBody>
                    <a:bodyPr/>
                    <a:lstStyle/>
                    <a:p>
                      <a:pPr indent="0" lvl="0" marL="0" marR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800" u="none" cap="none" strike="noStrike"/>
                        <a:t>5%</a:t>
                      </a:r>
                      <a:endParaRPr sz="1800" u="none" cap="none" strike="noStrike"/>
                    </a:p>
                  </a:txBody>
                  <a:tcPr marT="45725" marB="45725" marR="91450" marL="91450"/>
                </a:tc>
                <a:tc>
                  <a:txBody>
                    <a:bodyPr/>
                    <a:lstStyle/>
                    <a:p>
                      <a:pPr indent="0" lvl="0" marL="0" marR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800" u="none" cap="none" strike="noStrike"/>
                        <a:t>31 DE MARZO DE 2025</a:t>
                      </a:r>
                      <a:endParaRPr sz="1800" u="none" cap="none" strike="noStrike"/>
                    </a:p>
                  </a:txBody>
                  <a:tcPr marT="45725" marB="45725" marR="91450" marL="91450"/>
                </a:tc>
              </a:tr>
            </a:tbl>
          </a:graphicData>
        </a:graphic>
      </p:graphicFrame>
      <p:sp>
        <p:nvSpPr>
          <p:cNvPr id="130" name="Google Shape;130;p17"/>
          <p:cNvSpPr txBox="1"/>
          <p:nvPr/>
        </p:nvSpPr>
        <p:spPr>
          <a:xfrm>
            <a:off x="1848896" y="4584067"/>
            <a:ext cx="8182347" cy="1045460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spcFirstLastPara="1" rIns="91425" wrap="square" tIns="45700">
            <a:noAutofit/>
          </a:bodyPr>
          <a:lstStyle/>
          <a:p>
            <a:pPr indent="0" lvl="0" marL="0" marR="0" rtl="0" algn="ctr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000"/>
              <a:buFont typeface="Play"/>
              <a:buNone/>
            </a:pPr>
            <a:r>
              <a:rPr b="1" i="0" lang="es-MX" sz="4000" u="none" cap="none" strike="noStrike">
                <a:solidFill>
                  <a:schemeClr val="dk1"/>
                </a:solidFill>
                <a:latin typeface="Play"/>
                <a:ea typeface="Play"/>
                <a:cs typeface="Play"/>
                <a:sym typeface="Play"/>
              </a:rPr>
              <a:t>NOTA: </a:t>
            </a:r>
            <a:r>
              <a:rPr b="1" i="0" lang="es-MX" sz="1800" u="none" cap="none" strike="noStrike">
                <a:solidFill>
                  <a:schemeClr val="dk1"/>
                </a:solidFill>
                <a:latin typeface="Play"/>
                <a:ea typeface="Play"/>
                <a:cs typeface="Play"/>
                <a:sym typeface="Play"/>
              </a:rPr>
              <a:t>A partir del primero (1) de noviembre genera sanción e intereses de mora.</a:t>
            </a:r>
            <a:endParaRPr/>
          </a:p>
        </p:txBody>
      </p:sp>
      <p:sp>
        <p:nvSpPr>
          <p:cNvPr id="131" name="Google Shape;131;p17"/>
          <p:cNvSpPr txBox="1"/>
          <p:nvPr/>
        </p:nvSpPr>
        <p:spPr>
          <a:xfrm>
            <a:off x="2502262" y="425436"/>
            <a:ext cx="7766936" cy="1646302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000"/>
              <a:buFont typeface="Play"/>
              <a:buNone/>
            </a:pPr>
            <a:r>
              <a:rPr b="1" i="0" lang="es-MX" sz="4000" u="none" cap="none" strike="noStrike">
                <a:solidFill>
                  <a:schemeClr val="dk1"/>
                </a:solidFill>
                <a:latin typeface="Play"/>
                <a:ea typeface="Play"/>
                <a:cs typeface="Play"/>
                <a:sym typeface="Play"/>
              </a:rPr>
              <a:t>PRESENTACIÓN Y PAGO ANUAL DE INDUSTRIA Y COMERCIO:</a:t>
            </a:r>
            <a:endParaRPr b="1" i="0" sz="4000" u="none" cap="none" strike="noStrike">
              <a:solidFill>
                <a:schemeClr val="dk1"/>
              </a:solidFill>
              <a:latin typeface="Play"/>
              <a:ea typeface="Play"/>
              <a:cs typeface="Play"/>
              <a:sym typeface="Play"/>
            </a:endParaRPr>
          </a:p>
        </p:txBody>
      </p:sp>
      <p:pic>
        <p:nvPicPr>
          <p:cNvPr id="132" name="Google Shape;132;p17"/>
          <p:cNvPicPr preferRelativeResize="0"/>
          <p:nvPr/>
        </p:nvPicPr>
        <p:blipFill rotWithShape="1">
          <a:blip r:embed="rId6">
            <a:alphaModFix/>
          </a:blip>
          <a:srcRect b="0" l="0" r="0" t="0"/>
          <a:stretch/>
        </p:blipFill>
        <p:spPr>
          <a:xfrm>
            <a:off x="8459618" y="2985037"/>
            <a:ext cx="3143250" cy="1457325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blipFill>
          <a:blip r:embed="rId3">
            <a:alphaModFix/>
          </a:blip>
          <a:stretch>
            <a:fillRect/>
          </a:stretch>
        </a:blipFill>
      </p:bgPr>
    </p:bg>
    <p:spTree>
      <p:nvGrpSpPr>
        <p:cNvPr id="136" name="Shape 13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Hombre 3D Con Megáfono Fotos, retratos, imágenes y fotografía de archivo  libres de derecho. Image 10309908" id="137" name="Google Shape;137;p18"/>
          <p:cNvPicPr preferRelativeResize="0"/>
          <p:nvPr/>
        </p:nvPicPr>
        <p:blipFill rotWithShape="1">
          <a:blip r:embed="rId4">
            <a:alphaModFix/>
          </a:blip>
          <a:srcRect b="0" l="0" r="0" t="0"/>
          <a:stretch/>
        </p:blipFill>
        <p:spPr>
          <a:xfrm>
            <a:off x="7832612" y="2616009"/>
            <a:ext cx="3094468" cy="2742375"/>
          </a:xfrm>
          <a:prstGeom prst="rect">
            <a:avLst/>
          </a:prstGeom>
          <a:noFill/>
          <a:ln>
            <a:noFill/>
          </a:ln>
        </p:spPr>
      </p:pic>
      <p:sp>
        <p:nvSpPr>
          <p:cNvPr id="138" name="Google Shape;138;p18"/>
          <p:cNvSpPr txBox="1"/>
          <p:nvPr/>
        </p:nvSpPr>
        <p:spPr>
          <a:xfrm>
            <a:off x="349364" y="6105236"/>
            <a:ext cx="9727324" cy="309274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marR="0" rt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000"/>
              <a:buFont typeface="Arial"/>
              <a:buNone/>
            </a:pPr>
            <a:r>
              <a:rPr b="1" i="0" lang="es-MX" sz="2000" u="none" cap="none" strike="noStrik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rPr>
              <a:t>CALENDARIO TRIBUTARIO 2025- RETENCIÓN INDUSTRIA Y COMERCIO</a:t>
            </a:r>
            <a:endParaRPr b="1" i="0" sz="1800" u="none" cap="none" strike="noStrike">
              <a:solidFill>
                <a:schemeClr val="lt1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sp>
        <p:nvSpPr>
          <p:cNvPr id="139" name="Google Shape;139;p18"/>
          <p:cNvSpPr txBox="1"/>
          <p:nvPr/>
        </p:nvSpPr>
        <p:spPr>
          <a:xfrm>
            <a:off x="349364" y="6414510"/>
            <a:ext cx="4073235" cy="309274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 lnSpcReduction="10000"/>
          </a:bodyPr>
          <a:lstStyle/>
          <a:p>
            <a:pPr indent="0" lvl="0" marL="0" marR="0" rt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600"/>
              <a:buFont typeface="Arial"/>
              <a:buNone/>
            </a:pPr>
            <a:r>
              <a:rPr b="0" i="0" lang="es-MX" sz="1600" u="none" cap="none" strike="noStrike">
                <a:solidFill>
                  <a:schemeClr val="lt1"/>
                </a:solidFill>
                <a:latin typeface="Poppins"/>
                <a:ea typeface="Poppins"/>
                <a:cs typeface="Poppins"/>
                <a:sym typeface="Poppins"/>
              </a:rPr>
              <a:t>SECRETARÍA DE HACIENDA</a:t>
            </a:r>
            <a:endParaRPr b="0" i="0" sz="1600" u="none" cap="none" strike="noStrike">
              <a:solidFill>
                <a:schemeClr val="lt1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pic>
        <p:nvPicPr>
          <p:cNvPr descr="Imagen que contiene Logotipo&#10;&#10;Descripción generada automáticamente" id="140" name="Google Shape;140;p18"/>
          <p:cNvPicPr preferRelativeResize="0"/>
          <p:nvPr/>
        </p:nvPicPr>
        <p:blipFill rotWithShape="1">
          <a:blip r:embed="rId5">
            <a:alphaModFix/>
          </a:blip>
          <a:srcRect b="0" l="0" r="0" t="0"/>
          <a:stretch/>
        </p:blipFill>
        <p:spPr>
          <a:xfrm>
            <a:off x="0" y="-4445"/>
            <a:ext cx="1365666" cy="1365666"/>
          </a:xfrm>
          <a:prstGeom prst="rect">
            <a:avLst/>
          </a:prstGeom>
          <a:noFill/>
          <a:ln>
            <a:noFill/>
          </a:ln>
        </p:spPr>
      </p:pic>
      <p:pic>
        <p:nvPicPr>
          <p:cNvPr id="141" name="Google Shape;141;p18"/>
          <p:cNvPicPr preferRelativeResize="0"/>
          <p:nvPr/>
        </p:nvPicPr>
        <p:blipFill rotWithShape="1">
          <a:blip r:embed="rId6">
            <a:alphaModFix/>
          </a:blip>
          <a:srcRect b="0" l="36046" r="0" t="0"/>
          <a:stretch/>
        </p:blipFill>
        <p:spPr>
          <a:xfrm>
            <a:off x="10506456" y="0"/>
            <a:ext cx="1563054" cy="1110869"/>
          </a:xfrm>
          <a:prstGeom prst="rect">
            <a:avLst/>
          </a:prstGeom>
          <a:noFill/>
          <a:ln>
            <a:noFill/>
          </a:ln>
        </p:spPr>
      </p:pic>
      <p:sp>
        <p:nvSpPr>
          <p:cNvPr id="142" name="Google Shape;142;p18"/>
          <p:cNvSpPr txBox="1"/>
          <p:nvPr/>
        </p:nvSpPr>
        <p:spPr>
          <a:xfrm>
            <a:off x="7104809" y="2183431"/>
            <a:ext cx="4964701" cy="511327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spcFirstLastPara="1" rIns="91425" wrap="square" tIns="45700">
            <a:noAutofit/>
          </a:bodyPr>
          <a:lstStyle/>
          <a:p>
            <a:pPr indent="0" lvl="0" marL="0" marR="0" rtl="0" algn="ctr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Play"/>
              <a:buNone/>
            </a:pPr>
            <a:r>
              <a:rPr b="1" i="0" lang="es-MX" sz="2000" u="none" cap="none" strike="noStrike">
                <a:solidFill>
                  <a:schemeClr val="dk1"/>
                </a:solidFill>
                <a:latin typeface="Play"/>
                <a:ea typeface="Play"/>
                <a:cs typeface="Play"/>
                <a:sym typeface="Play"/>
              </a:rPr>
              <a:t>Resolución 166 del 27 de diciembre de 2024</a:t>
            </a:r>
            <a:endParaRPr/>
          </a:p>
        </p:txBody>
      </p:sp>
      <p:sp>
        <p:nvSpPr>
          <p:cNvPr id="143" name="Google Shape;143;p18"/>
          <p:cNvSpPr txBox="1"/>
          <p:nvPr/>
        </p:nvSpPr>
        <p:spPr>
          <a:xfrm>
            <a:off x="6350892" y="4871943"/>
            <a:ext cx="5782056" cy="1045460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spcFirstLastPara="1" rIns="91425" wrap="square" tIns="45700">
            <a:noAutofit/>
          </a:bodyPr>
          <a:lstStyle/>
          <a:p>
            <a:pPr indent="0" lvl="0" marL="0" marR="0" rtl="0" algn="ctr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000"/>
              <a:buFont typeface="Play"/>
              <a:buNone/>
            </a:pPr>
            <a:r>
              <a:rPr b="1" i="0" lang="es-MX" sz="4000" u="none" cap="none" strike="noStrike">
                <a:solidFill>
                  <a:schemeClr val="dk1"/>
                </a:solidFill>
                <a:latin typeface="Play"/>
                <a:ea typeface="Play"/>
                <a:cs typeface="Play"/>
                <a:sym typeface="Play"/>
              </a:rPr>
              <a:t>NOTA: </a:t>
            </a:r>
            <a:r>
              <a:rPr b="1" i="0" lang="es-MX" sz="1800" u="none" cap="none" strike="noStrike">
                <a:solidFill>
                  <a:schemeClr val="dk1"/>
                </a:solidFill>
                <a:latin typeface="Play"/>
                <a:ea typeface="Play"/>
                <a:cs typeface="Play"/>
                <a:sym typeface="Play"/>
              </a:rPr>
              <a:t>A partir del siguiente día de la fecha límite, genera sanción e intereses de mora.</a:t>
            </a:r>
            <a:endParaRPr/>
          </a:p>
        </p:txBody>
      </p:sp>
      <p:sp>
        <p:nvSpPr>
          <p:cNvPr id="144" name="Google Shape;144;p18"/>
          <p:cNvSpPr txBox="1"/>
          <p:nvPr/>
        </p:nvSpPr>
        <p:spPr>
          <a:xfrm>
            <a:off x="1524000" y="425436"/>
            <a:ext cx="9144000" cy="1646302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000"/>
              <a:buFont typeface="Play"/>
              <a:buNone/>
            </a:pPr>
            <a:r>
              <a:rPr b="1" i="0" lang="es-MX" sz="4000" u="none" cap="none" strike="noStrike">
                <a:solidFill>
                  <a:schemeClr val="dk1"/>
                </a:solidFill>
                <a:latin typeface="Play"/>
                <a:ea typeface="Play"/>
                <a:cs typeface="Play"/>
                <a:sym typeface="Play"/>
              </a:rPr>
              <a:t>PRESENTACIÓN Y PAGO RETENCIÓN MENSUAL DE INDUSTRIA Y COMERCIO:</a:t>
            </a:r>
            <a:endParaRPr b="1" i="0" sz="4000" u="none" cap="none" strike="noStrike">
              <a:solidFill>
                <a:schemeClr val="dk1"/>
              </a:solidFill>
              <a:latin typeface="Play"/>
              <a:ea typeface="Play"/>
              <a:cs typeface="Play"/>
              <a:sym typeface="Play"/>
            </a:endParaRPr>
          </a:p>
        </p:txBody>
      </p:sp>
      <p:graphicFrame>
        <p:nvGraphicFramePr>
          <p:cNvPr id="145" name="Google Shape;145;p18"/>
          <p:cNvGraphicFramePr/>
          <p:nvPr/>
        </p:nvGraphicFramePr>
        <p:xfrm>
          <a:off x="1524000" y="1980057"/>
          <a:ext cx="3000000" cy="3000000"/>
        </p:xfrm>
        <a:graphic>
          <a:graphicData uri="http://schemas.openxmlformats.org/drawingml/2006/table">
            <a:tbl>
              <a:tblPr bandRow="1" firstRow="1">
                <a:noFill/>
                <a:tableStyleId>{386A02E2-0A0F-4F23-BD41-B67C99281FC7}</a:tableStyleId>
              </a:tblPr>
              <a:tblGrid>
                <a:gridCol w="1819650"/>
                <a:gridCol w="2624325"/>
              </a:tblGrid>
              <a:tr h="152400">
                <a:tc>
                  <a:txBody>
                    <a:bodyPr/>
                    <a:lstStyle/>
                    <a:p>
                      <a:pPr indent="0" lvl="0" marL="0" marR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200" u="none" cap="none" strike="noStrike"/>
                        <a:t>MES A DECLARAR</a:t>
                      </a:r>
                      <a:endParaRPr sz="1200"/>
                    </a:p>
                  </a:txBody>
                  <a:tcPr marT="45725" marB="45725" marR="91450" marL="91450"/>
                </a:tc>
                <a:tc>
                  <a:txBody>
                    <a:bodyPr/>
                    <a:lstStyle/>
                    <a:p>
                      <a:pPr indent="0" lvl="0" marL="0" marR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200"/>
                        <a:t>FECHA PRESENTACIÓN Y PAGO</a:t>
                      </a:r>
                      <a:endParaRPr sz="1200"/>
                    </a:p>
                  </a:txBody>
                  <a:tcPr marT="45725" marB="45725" marR="91450" marL="91450"/>
                </a:tc>
              </a:tr>
              <a:tr h="152400">
                <a:tc>
                  <a:txBody>
                    <a:bodyPr/>
                    <a:lstStyle/>
                    <a:p>
                      <a:pPr indent="0" lvl="0" marL="0" marR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200"/>
                        <a:t>ENERO</a:t>
                      </a:r>
                      <a:endParaRPr sz="1200"/>
                    </a:p>
                  </a:txBody>
                  <a:tcPr marT="45725" marB="45725" marR="91450" marL="91450"/>
                </a:tc>
                <a:tc>
                  <a:txBody>
                    <a:bodyPr/>
                    <a:lstStyle/>
                    <a:p>
                      <a:pPr indent="0" lvl="0" marL="0" marR="0" rtl="0" algn="ctr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200">
                          <a:latin typeface="Arial Narrow"/>
                          <a:ea typeface="Arial Narrow"/>
                          <a:cs typeface="Arial Narrow"/>
                          <a:sym typeface="Arial Narrow"/>
                        </a:rPr>
                        <a:t>15 de febrero de 2025</a:t>
                      </a:r>
                      <a:endParaRPr sz="1200">
                        <a:latin typeface="Arial Narrow"/>
                        <a:ea typeface="Arial Narrow"/>
                        <a:cs typeface="Arial Narrow"/>
                        <a:sym typeface="Arial Narrow"/>
                      </a:endParaRPr>
                    </a:p>
                  </a:txBody>
                  <a:tcPr marT="0" marB="0" marR="68575" marL="68575"/>
                </a:tc>
              </a:tr>
              <a:tr h="259800">
                <a:tc>
                  <a:txBody>
                    <a:bodyPr/>
                    <a:lstStyle/>
                    <a:p>
                      <a:pPr indent="0" lvl="0" marL="0" marR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200"/>
                        <a:t>FEBRERO</a:t>
                      </a:r>
                      <a:endParaRPr sz="1200"/>
                    </a:p>
                  </a:txBody>
                  <a:tcPr marT="45725" marB="45725" marR="91450" marL="91450"/>
                </a:tc>
                <a:tc>
                  <a:txBody>
                    <a:bodyPr/>
                    <a:lstStyle/>
                    <a:p>
                      <a:pPr indent="0" lvl="0" marL="0" marR="0" rtl="0" algn="ctr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200">
                          <a:latin typeface="Arial Narrow"/>
                          <a:ea typeface="Arial Narrow"/>
                          <a:cs typeface="Arial Narrow"/>
                          <a:sym typeface="Arial Narrow"/>
                        </a:rPr>
                        <a:t>15 de marzo de 2025</a:t>
                      </a:r>
                      <a:endParaRPr sz="1200">
                        <a:latin typeface="Arial Narrow"/>
                        <a:ea typeface="Arial Narrow"/>
                        <a:cs typeface="Arial Narrow"/>
                        <a:sym typeface="Arial Narrow"/>
                      </a:endParaRPr>
                    </a:p>
                  </a:txBody>
                  <a:tcPr marT="0" marB="0" marR="68575" marL="68575"/>
                </a:tc>
              </a:tr>
              <a:tr h="259800">
                <a:tc>
                  <a:txBody>
                    <a:bodyPr/>
                    <a:lstStyle/>
                    <a:p>
                      <a:pPr indent="0" lvl="0" marL="0" marR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200"/>
                        <a:t>MARZO</a:t>
                      </a:r>
                      <a:endParaRPr sz="1200"/>
                    </a:p>
                  </a:txBody>
                  <a:tcPr marT="45725" marB="45725" marR="91450" marL="91450"/>
                </a:tc>
                <a:tc>
                  <a:txBody>
                    <a:bodyPr/>
                    <a:lstStyle/>
                    <a:p>
                      <a:pPr indent="0" lvl="0" marL="0" marR="0" rtl="0" algn="ctr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200">
                          <a:latin typeface="Arial Narrow"/>
                          <a:ea typeface="Arial Narrow"/>
                          <a:cs typeface="Arial Narrow"/>
                          <a:sym typeface="Arial Narrow"/>
                        </a:rPr>
                        <a:t>15 de abril de 2025</a:t>
                      </a:r>
                      <a:endParaRPr sz="1200">
                        <a:latin typeface="Arial Narrow"/>
                        <a:ea typeface="Arial Narrow"/>
                        <a:cs typeface="Arial Narrow"/>
                        <a:sym typeface="Arial Narrow"/>
                      </a:endParaRPr>
                    </a:p>
                  </a:txBody>
                  <a:tcPr marT="0" marB="0" marR="68575" marL="68575"/>
                </a:tc>
              </a:tr>
              <a:tr h="259800">
                <a:tc>
                  <a:txBody>
                    <a:bodyPr/>
                    <a:lstStyle/>
                    <a:p>
                      <a:pPr indent="0" lvl="0" marL="0" marR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200"/>
                        <a:t>ABRIL</a:t>
                      </a:r>
                      <a:endParaRPr sz="1200"/>
                    </a:p>
                  </a:txBody>
                  <a:tcPr marT="45725" marB="45725" marR="91450" marL="91450"/>
                </a:tc>
                <a:tc>
                  <a:txBody>
                    <a:bodyPr/>
                    <a:lstStyle/>
                    <a:p>
                      <a:pPr indent="0" lvl="0" marL="0" marR="0" rtl="0" algn="ctr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200">
                          <a:latin typeface="Arial Narrow"/>
                          <a:ea typeface="Arial Narrow"/>
                          <a:cs typeface="Arial Narrow"/>
                          <a:sym typeface="Arial Narrow"/>
                        </a:rPr>
                        <a:t>15 de mayo de 2025</a:t>
                      </a:r>
                      <a:endParaRPr sz="1200">
                        <a:latin typeface="Arial Narrow"/>
                        <a:ea typeface="Arial Narrow"/>
                        <a:cs typeface="Arial Narrow"/>
                        <a:sym typeface="Arial Narrow"/>
                      </a:endParaRPr>
                    </a:p>
                  </a:txBody>
                  <a:tcPr marT="0" marB="0" marR="68575" marL="68575"/>
                </a:tc>
              </a:tr>
              <a:tr h="259800">
                <a:tc>
                  <a:txBody>
                    <a:bodyPr/>
                    <a:lstStyle/>
                    <a:p>
                      <a:pPr indent="0" lvl="0" marL="0" marR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200"/>
                        <a:t>MAYO</a:t>
                      </a:r>
                      <a:endParaRPr sz="1200"/>
                    </a:p>
                  </a:txBody>
                  <a:tcPr marT="45725" marB="45725" marR="91450" marL="91450"/>
                </a:tc>
                <a:tc>
                  <a:txBody>
                    <a:bodyPr/>
                    <a:lstStyle/>
                    <a:p>
                      <a:pPr indent="0" lvl="0" marL="0" marR="0" rtl="0" algn="ctr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200">
                          <a:latin typeface="Arial Narrow"/>
                          <a:ea typeface="Arial Narrow"/>
                          <a:cs typeface="Arial Narrow"/>
                          <a:sym typeface="Arial Narrow"/>
                        </a:rPr>
                        <a:t>14 de junio de 2025</a:t>
                      </a:r>
                      <a:endParaRPr sz="1200">
                        <a:latin typeface="Arial Narrow"/>
                        <a:ea typeface="Arial Narrow"/>
                        <a:cs typeface="Arial Narrow"/>
                        <a:sym typeface="Arial Narrow"/>
                      </a:endParaRPr>
                    </a:p>
                  </a:txBody>
                  <a:tcPr marT="0" marB="0" marR="68575" marL="68575"/>
                </a:tc>
              </a:tr>
              <a:tr h="259800">
                <a:tc>
                  <a:txBody>
                    <a:bodyPr/>
                    <a:lstStyle/>
                    <a:p>
                      <a:pPr indent="0" lvl="0" marL="0" marR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200"/>
                        <a:t>JUNIO</a:t>
                      </a:r>
                      <a:endParaRPr sz="1200"/>
                    </a:p>
                  </a:txBody>
                  <a:tcPr marT="45725" marB="45725" marR="91450" marL="91450"/>
                </a:tc>
                <a:tc>
                  <a:txBody>
                    <a:bodyPr/>
                    <a:lstStyle/>
                    <a:p>
                      <a:pPr indent="0" lvl="0" marL="0" marR="0" rtl="0" algn="ctr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200">
                          <a:latin typeface="Arial Narrow"/>
                          <a:ea typeface="Arial Narrow"/>
                          <a:cs typeface="Arial Narrow"/>
                          <a:sym typeface="Arial Narrow"/>
                        </a:rPr>
                        <a:t>15 de julio de 2025</a:t>
                      </a:r>
                      <a:endParaRPr sz="1200">
                        <a:latin typeface="Arial Narrow"/>
                        <a:ea typeface="Arial Narrow"/>
                        <a:cs typeface="Arial Narrow"/>
                        <a:sym typeface="Arial Narrow"/>
                      </a:endParaRPr>
                    </a:p>
                  </a:txBody>
                  <a:tcPr marT="0" marB="0" marR="68575" marL="68575"/>
                </a:tc>
              </a:tr>
              <a:tr h="259800">
                <a:tc>
                  <a:txBody>
                    <a:bodyPr/>
                    <a:lstStyle/>
                    <a:p>
                      <a:pPr indent="0" lvl="0" marL="0" marR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200"/>
                        <a:t>JULIO</a:t>
                      </a:r>
                      <a:endParaRPr sz="1200"/>
                    </a:p>
                  </a:txBody>
                  <a:tcPr marT="45725" marB="45725" marR="91450" marL="91450"/>
                </a:tc>
                <a:tc>
                  <a:txBody>
                    <a:bodyPr/>
                    <a:lstStyle/>
                    <a:p>
                      <a:pPr indent="0" lvl="0" marL="0" marR="0" rtl="0" algn="ctr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200">
                          <a:latin typeface="Arial Narrow"/>
                          <a:ea typeface="Arial Narrow"/>
                          <a:cs typeface="Arial Narrow"/>
                          <a:sym typeface="Arial Narrow"/>
                        </a:rPr>
                        <a:t>15 de agosto de 2025</a:t>
                      </a:r>
                      <a:endParaRPr sz="1200">
                        <a:latin typeface="Arial Narrow"/>
                        <a:ea typeface="Arial Narrow"/>
                        <a:cs typeface="Arial Narrow"/>
                        <a:sym typeface="Arial Narrow"/>
                      </a:endParaRPr>
                    </a:p>
                  </a:txBody>
                  <a:tcPr marT="0" marB="0" marR="68575" marL="68575"/>
                </a:tc>
              </a:tr>
              <a:tr h="259800">
                <a:tc>
                  <a:txBody>
                    <a:bodyPr/>
                    <a:lstStyle/>
                    <a:p>
                      <a:pPr indent="0" lvl="0" marL="0" marR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200"/>
                        <a:t>AGOSTO</a:t>
                      </a:r>
                      <a:endParaRPr sz="1200"/>
                    </a:p>
                  </a:txBody>
                  <a:tcPr marT="45725" marB="45725" marR="91450" marL="91450"/>
                </a:tc>
                <a:tc>
                  <a:txBody>
                    <a:bodyPr/>
                    <a:lstStyle/>
                    <a:p>
                      <a:pPr indent="0" lvl="0" marL="0" marR="0" rtl="0" algn="ctr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200">
                          <a:latin typeface="Arial Narrow"/>
                          <a:ea typeface="Arial Narrow"/>
                          <a:cs typeface="Arial Narrow"/>
                          <a:sym typeface="Arial Narrow"/>
                        </a:rPr>
                        <a:t>16 de septiembre de 2025</a:t>
                      </a:r>
                      <a:endParaRPr sz="1200">
                        <a:latin typeface="Arial Narrow"/>
                        <a:ea typeface="Arial Narrow"/>
                        <a:cs typeface="Arial Narrow"/>
                        <a:sym typeface="Arial Narrow"/>
                      </a:endParaRPr>
                    </a:p>
                  </a:txBody>
                  <a:tcPr marT="0" marB="0" marR="68575" marL="68575"/>
                </a:tc>
              </a:tr>
              <a:tr h="259800">
                <a:tc>
                  <a:txBody>
                    <a:bodyPr/>
                    <a:lstStyle/>
                    <a:p>
                      <a:pPr indent="0" lvl="0" marL="0" marR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200"/>
                        <a:t>SEPTIEMBRE</a:t>
                      </a:r>
                      <a:endParaRPr sz="1200"/>
                    </a:p>
                  </a:txBody>
                  <a:tcPr marT="45725" marB="45725" marR="91450" marL="91450"/>
                </a:tc>
                <a:tc>
                  <a:txBody>
                    <a:bodyPr/>
                    <a:lstStyle/>
                    <a:p>
                      <a:pPr indent="0" lvl="0" marL="0" marR="0" rtl="0" algn="ctr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200">
                          <a:latin typeface="Arial Narrow"/>
                          <a:ea typeface="Arial Narrow"/>
                          <a:cs typeface="Arial Narrow"/>
                          <a:sym typeface="Arial Narrow"/>
                        </a:rPr>
                        <a:t>15 de octubre de 2025</a:t>
                      </a:r>
                      <a:endParaRPr sz="1200">
                        <a:latin typeface="Arial Narrow"/>
                        <a:ea typeface="Arial Narrow"/>
                        <a:cs typeface="Arial Narrow"/>
                        <a:sym typeface="Arial Narrow"/>
                      </a:endParaRPr>
                    </a:p>
                  </a:txBody>
                  <a:tcPr marT="0" marB="0" marR="68575" marL="68575"/>
                </a:tc>
              </a:tr>
              <a:tr h="259800">
                <a:tc>
                  <a:txBody>
                    <a:bodyPr/>
                    <a:lstStyle/>
                    <a:p>
                      <a:pPr indent="0" lvl="0" marL="0" marR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200"/>
                        <a:t>OCTUBRE</a:t>
                      </a:r>
                      <a:endParaRPr sz="1200"/>
                    </a:p>
                  </a:txBody>
                  <a:tcPr marT="45725" marB="45725" marR="91450" marL="91450"/>
                </a:tc>
                <a:tc>
                  <a:txBody>
                    <a:bodyPr/>
                    <a:lstStyle/>
                    <a:p>
                      <a:pPr indent="0" lvl="0" marL="0" marR="0" rtl="0" algn="ctr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200">
                          <a:latin typeface="Arial Narrow"/>
                          <a:ea typeface="Arial Narrow"/>
                          <a:cs typeface="Arial Narrow"/>
                          <a:sym typeface="Arial Narrow"/>
                        </a:rPr>
                        <a:t>15 de noviembre de 2025</a:t>
                      </a:r>
                      <a:endParaRPr sz="1200">
                        <a:latin typeface="Arial Narrow"/>
                        <a:ea typeface="Arial Narrow"/>
                        <a:cs typeface="Arial Narrow"/>
                        <a:sym typeface="Arial Narrow"/>
                      </a:endParaRPr>
                    </a:p>
                  </a:txBody>
                  <a:tcPr marT="0" marB="0" marR="68575" marL="68575"/>
                </a:tc>
              </a:tr>
              <a:tr h="259800">
                <a:tc>
                  <a:txBody>
                    <a:bodyPr/>
                    <a:lstStyle/>
                    <a:p>
                      <a:pPr indent="0" lvl="0" marL="0" marR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200"/>
                        <a:t>NOVIEMBRE</a:t>
                      </a:r>
                      <a:endParaRPr sz="1200"/>
                    </a:p>
                  </a:txBody>
                  <a:tcPr marT="45725" marB="45725" marR="91450" marL="91450"/>
                </a:tc>
                <a:tc>
                  <a:txBody>
                    <a:bodyPr/>
                    <a:lstStyle/>
                    <a:p>
                      <a:pPr indent="0" lvl="0" marL="0" marR="0" rtl="0" algn="ctr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200">
                          <a:latin typeface="Arial Narrow"/>
                          <a:ea typeface="Arial Narrow"/>
                          <a:cs typeface="Arial Narrow"/>
                          <a:sym typeface="Arial Narrow"/>
                        </a:rPr>
                        <a:t>13 de diciembre de 2025</a:t>
                      </a:r>
                      <a:endParaRPr sz="1200">
                        <a:latin typeface="Arial Narrow"/>
                        <a:ea typeface="Arial Narrow"/>
                        <a:cs typeface="Arial Narrow"/>
                        <a:sym typeface="Arial Narrow"/>
                      </a:endParaRPr>
                    </a:p>
                  </a:txBody>
                  <a:tcPr marT="0" marB="0" marR="68575" marL="68575"/>
                </a:tc>
              </a:tr>
              <a:tr h="259800">
                <a:tc>
                  <a:txBody>
                    <a:bodyPr/>
                    <a:lstStyle/>
                    <a:p>
                      <a:pPr indent="0" lvl="0" marL="0" marR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200"/>
                        <a:t>DICIEMBRE</a:t>
                      </a:r>
                      <a:endParaRPr sz="1200"/>
                    </a:p>
                  </a:txBody>
                  <a:tcPr marT="45725" marB="45725" marR="91450" marL="91450"/>
                </a:tc>
                <a:tc>
                  <a:txBody>
                    <a:bodyPr/>
                    <a:lstStyle/>
                    <a:p>
                      <a:pPr indent="0" lvl="0" marL="0" marR="0" rtl="0" algn="ctr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200">
                          <a:latin typeface="Arial Narrow"/>
                          <a:ea typeface="Arial Narrow"/>
                          <a:cs typeface="Arial Narrow"/>
                          <a:sym typeface="Arial Narrow"/>
                        </a:rPr>
                        <a:t>15 de enero de 2026</a:t>
                      </a:r>
                      <a:endParaRPr sz="1200">
                        <a:latin typeface="Arial Narrow"/>
                        <a:ea typeface="Arial Narrow"/>
                        <a:cs typeface="Arial Narrow"/>
                        <a:sym typeface="Arial Narrow"/>
                      </a:endParaRPr>
                    </a:p>
                  </a:txBody>
                  <a:tcPr marT="0" marB="0" marR="68575" marL="68575"/>
                </a:tc>
              </a:tr>
            </a:tbl>
          </a:graphicData>
        </a:graphic>
      </p:graphicFrame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blipFill>
          <a:blip r:embed="rId3">
            <a:alphaModFix/>
          </a:blip>
          <a:stretch>
            <a:fillRect/>
          </a:stretch>
        </a:blipFill>
      </p:bgPr>
    </p:bg>
    <p:spTree>
      <p:nvGrpSpPr>
        <p:cNvPr id="149" name="Shape 14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0" name="Google Shape;150;p19"/>
          <p:cNvSpPr txBox="1"/>
          <p:nvPr/>
        </p:nvSpPr>
        <p:spPr>
          <a:xfrm>
            <a:off x="349364" y="6105236"/>
            <a:ext cx="9727324" cy="309274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marR="0" rt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000"/>
              <a:buFont typeface="Arial"/>
              <a:buNone/>
            </a:pPr>
            <a:r>
              <a:rPr b="1" i="0" lang="es-MX" sz="2000" u="none" cap="none" strike="noStrik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rPr>
              <a:t>CALENDARIO TRIBUTARIO 2025- AUTORETENCIÓN INDUSTRIA Y COMERCIO</a:t>
            </a:r>
            <a:endParaRPr b="1" i="0" sz="1800" u="none" cap="none" strike="noStrike">
              <a:solidFill>
                <a:schemeClr val="lt1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sp>
        <p:nvSpPr>
          <p:cNvPr id="151" name="Google Shape;151;p19"/>
          <p:cNvSpPr txBox="1"/>
          <p:nvPr/>
        </p:nvSpPr>
        <p:spPr>
          <a:xfrm>
            <a:off x="349364" y="6414510"/>
            <a:ext cx="4073235" cy="309274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 lnSpcReduction="10000"/>
          </a:bodyPr>
          <a:lstStyle/>
          <a:p>
            <a:pPr indent="0" lvl="0" marL="0" marR="0" rt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600"/>
              <a:buFont typeface="Arial"/>
              <a:buNone/>
            </a:pPr>
            <a:r>
              <a:rPr b="0" i="0" lang="es-MX" sz="1600" u="none" cap="none" strike="noStrike">
                <a:solidFill>
                  <a:schemeClr val="lt1"/>
                </a:solidFill>
                <a:latin typeface="Poppins"/>
                <a:ea typeface="Poppins"/>
                <a:cs typeface="Poppins"/>
                <a:sym typeface="Poppins"/>
              </a:rPr>
              <a:t>SECRETARÍA DE HACIENDA</a:t>
            </a:r>
            <a:endParaRPr b="0" i="0" sz="1600" u="none" cap="none" strike="noStrike">
              <a:solidFill>
                <a:schemeClr val="lt1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pic>
        <p:nvPicPr>
          <p:cNvPr descr="Imagen que contiene Logotipo&#10;&#10;Descripción generada automáticamente" id="152" name="Google Shape;152;p19"/>
          <p:cNvPicPr preferRelativeResize="0"/>
          <p:nvPr/>
        </p:nvPicPr>
        <p:blipFill rotWithShape="1">
          <a:blip r:embed="rId4">
            <a:alphaModFix/>
          </a:blip>
          <a:srcRect b="0" l="0" r="0" t="0"/>
          <a:stretch/>
        </p:blipFill>
        <p:spPr>
          <a:xfrm>
            <a:off x="0" y="-4445"/>
            <a:ext cx="1365666" cy="1365666"/>
          </a:xfrm>
          <a:prstGeom prst="rect">
            <a:avLst/>
          </a:prstGeom>
          <a:noFill/>
          <a:ln>
            <a:noFill/>
          </a:ln>
        </p:spPr>
      </p:pic>
      <p:pic>
        <p:nvPicPr>
          <p:cNvPr id="153" name="Google Shape;153;p19"/>
          <p:cNvPicPr preferRelativeResize="0"/>
          <p:nvPr/>
        </p:nvPicPr>
        <p:blipFill rotWithShape="1">
          <a:blip r:embed="rId5">
            <a:alphaModFix/>
          </a:blip>
          <a:srcRect b="0" l="36046" r="0" t="0"/>
          <a:stretch/>
        </p:blipFill>
        <p:spPr>
          <a:xfrm>
            <a:off x="10506456" y="0"/>
            <a:ext cx="1563054" cy="1110869"/>
          </a:xfrm>
          <a:prstGeom prst="rect">
            <a:avLst/>
          </a:prstGeom>
          <a:noFill/>
          <a:ln>
            <a:noFill/>
          </a:ln>
        </p:spPr>
      </p:pic>
      <p:sp>
        <p:nvSpPr>
          <p:cNvPr id="154" name="Google Shape;154;p19"/>
          <p:cNvSpPr txBox="1"/>
          <p:nvPr/>
        </p:nvSpPr>
        <p:spPr>
          <a:xfrm>
            <a:off x="8815998" y="2679356"/>
            <a:ext cx="3380916" cy="511327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spcFirstLastPara="1" rIns="91425" wrap="square" tIns="45700">
            <a:noAutofit/>
          </a:bodyPr>
          <a:lstStyle/>
          <a:p>
            <a:pPr indent="0" lvl="0" marL="0" marR="0" rtl="0" algn="ctr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Play"/>
              <a:buNone/>
            </a:pPr>
            <a:r>
              <a:rPr b="1" i="0" lang="es-MX" sz="2000" u="none" cap="none" strike="noStrike">
                <a:solidFill>
                  <a:schemeClr val="dk1"/>
                </a:solidFill>
                <a:latin typeface="Play"/>
                <a:ea typeface="Play"/>
                <a:cs typeface="Play"/>
                <a:sym typeface="Play"/>
              </a:rPr>
              <a:t>Resolución 167 del 27 de diciembre de 2024</a:t>
            </a:r>
            <a:endParaRPr/>
          </a:p>
        </p:txBody>
      </p:sp>
      <p:sp>
        <p:nvSpPr>
          <p:cNvPr id="155" name="Google Shape;155;p19"/>
          <p:cNvSpPr txBox="1"/>
          <p:nvPr/>
        </p:nvSpPr>
        <p:spPr>
          <a:xfrm>
            <a:off x="8558784" y="4830123"/>
            <a:ext cx="3720468" cy="1045460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spcFirstLastPara="1" rIns="91425" wrap="square" tIns="45700">
            <a:noAutofit/>
          </a:bodyPr>
          <a:lstStyle/>
          <a:p>
            <a:pPr indent="0" lvl="0" marL="0" marR="0" rtl="0" algn="ctr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000"/>
              <a:buFont typeface="Play"/>
              <a:buNone/>
            </a:pPr>
            <a:r>
              <a:rPr b="1" i="0" lang="es-MX" sz="4000" u="none" cap="none" strike="noStrike">
                <a:solidFill>
                  <a:schemeClr val="dk1"/>
                </a:solidFill>
                <a:latin typeface="Play"/>
                <a:ea typeface="Play"/>
                <a:cs typeface="Play"/>
                <a:sym typeface="Play"/>
              </a:rPr>
              <a:t>NOTA: </a:t>
            </a:r>
            <a:r>
              <a:rPr b="1" i="0" lang="es-MX" sz="1800" u="none" cap="none" strike="noStrike">
                <a:solidFill>
                  <a:schemeClr val="dk1"/>
                </a:solidFill>
                <a:latin typeface="Play"/>
                <a:ea typeface="Play"/>
                <a:cs typeface="Play"/>
                <a:sym typeface="Play"/>
              </a:rPr>
              <a:t>A partir del siguiente día de la fecha límite, genera sanción e intereses de mora.</a:t>
            </a:r>
            <a:endParaRPr/>
          </a:p>
        </p:txBody>
      </p:sp>
      <p:sp>
        <p:nvSpPr>
          <p:cNvPr id="156" name="Google Shape;156;p19"/>
          <p:cNvSpPr txBox="1"/>
          <p:nvPr/>
        </p:nvSpPr>
        <p:spPr>
          <a:xfrm>
            <a:off x="1524000" y="425436"/>
            <a:ext cx="9144000" cy="1646302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600"/>
              <a:buFont typeface="Play"/>
              <a:buNone/>
            </a:pPr>
            <a:r>
              <a:rPr b="1" i="0" lang="es-MX" sz="3600" u="none" cap="none" strike="noStrike">
                <a:solidFill>
                  <a:schemeClr val="dk1"/>
                </a:solidFill>
                <a:latin typeface="Play"/>
                <a:ea typeface="Play"/>
                <a:cs typeface="Play"/>
                <a:sym typeface="Play"/>
              </a:rPr>
              <a:t>PRESENTACIÓN Y PAGO DECLARACIONES BIMESTRALES DE AUTORRETENCIÓN EN LA FUENTE POR CONCEPTO DE INDUSTRIA Y COMERCIO:</a:t>
            </a:r>
            <a:endParaRPr b="1" i="0" sz="3600" u="none" cap="none" strike="noStrike">
              <a:solidFill>
                <a:schemeClr val="dk1"/>
              </a:solidFill>
              <a:latin typeface="Play"/>
              <a:ea typeface="Play"/>
              <a:cs typeface="Play"/>
              <a:sym typeface="Play"/>
            </a:endParaRPr>
          </a:p>
        </p:txBody>
      </p:sp>
      <p:graphicFrame>
        <p:nvGraphicFramePr>
          <p:cNvPr id="157" name="Google Shape;157;p19"/>
          <p:cNvGraphicFramePr/>
          <p:nvPr/>
        </p:nvGraphicFramePr>
        <p:xfrm>
          <a:off x="2941225" y="2699703"/>
          <a:ext cx="3000000" cy="3000000"/>
        </p:xfrm>
        <a:graphic>
          <a:graphicData uri="http://schemas.openxmlformats.org/drawingml/2006/table">
            <a:tbl>
              <a:tblPr bandRow="1" firstRow="1">
                <a:noFill/>
                <a:tableStyleId>{386A02E2-0A0F-4F23-BD41-B67C99281FC7}</a:tableStyleId>
              </a:tblPr>
              <a:tblGrid>
                <a:gridCol w="3027275"/>
                <a:gridCol w="2590300"/>
              </a:tblGrid>
              <a:tr h="203200">
                <a:tc>
                  <a:txBody>
                    <a:bodyPr/>
                    <a:lstStyle/>
                    <a:p>
                      <a:pPr indent="0" lvl="0" marL="0" marR="0" rtl="0" algn="ctr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b="1" lang="es-MX" sz="1600">
                          <a:solidFill>
                            <a:srgbClr val="000000"/>
                          </a:solidFill>
                          <a:latin typeface="Arial"/>
                          <a:ea typeface="Arial"/>
                          <a:cs typeface="Arial"/>
                          <a:sym typeface="Arial"/>
                        </a:rPr>
                        <a:t>BIMESTRE DECLARADO</a:t>
                      </a:r>
                      <a:endParaRPr sz="1600">
                        <a:latin typeface="Arial"/>
                        <a:ea typeface="Arial"/>
                        <a:cs typeface="Arial"/>
                        <a:sym typeface="Arial"/>
                      </a:endParaRPr>
                    </a:p>
                  </a:txBody>
                  <a:tcPr marT="0" marB="0" marR="44450" marL="44450" anchor="ctr"/>
                </a:tc>
                <a:tc>
                  <a:txBody>
                    <a:bodyPr/>
                    <a:lstStyle/>
                    <a:p>
                      <a:pPr indent="0" lvl="0" marL="0" marR="0" rtl="0" algn="ctr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b="1" lang="es-MX" sz="1600">
                          <a:solidFill>
                            <a:srgbClr val="000000"/>
                          </a:solidFill>
                          <a:latin typeface="Arial"/>
                          <a:ea typeface="Arial"/>
                          <a:cs typeface="Arial"/>
                          <a:sym typeface="Arial"/>
                        </a:rPr>
                        <a:t>FECHA LIMITE</a:t>
                      </a:r>
                      <a:endParaRPr sz="1600">
                        <a:latin typeface="Arial"/>
                        <a:ea typeface="Arial"/>
                        <a:cs typeface="Arial"/>
                        <a:sym typeface="Arial"/>
                      </a:endParaRPr>
                    </a:p>
                  </a:txBody>
                  <a:tcPr marT="0" marB="0" marR="44450" marL="44450" anchor="ctr"/>
                </a:tc>
              </a:tr>
              <a:tr h="203200">
                <a:tc>
                  <a:txBody>
                    <a:bodyPr/>
                    <a:lstStyle/>
                    <a:p>
                      <a:pPr indent="0" lvl="0" marL="0" marR="0" rtl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600">
                          <a:solidFill>
                            <a:srgbClr val="000000"/>
                          </a:solidFill>
                          <a:latin typeface="Arial"/>
                          <a:ea typeface="Arial"/>
                          <a:cs typeface="Arial"/>
                          <a:sym typeface="Arial"/>
                        </a:rPr>
                        <a:t>Bimestre 01 enero – febrero de 2025</a:t>
                      </a:r>
                      <a:endParaRPr sz="1600">
                        <a:latin typeface="Arial"/>
                        <a:ea typeface="Arial"/>
                        <a:cs typeface="Arial"/>
                        <a:sym typeface="Arial"/>
                      </a:endParaRPr>
                    </a:p>
                  </a:txBody>
                  <a:tcPr marT="0" marB="0" marR="44450" marL="44450" anchor="ctr"/>
                </a:tc>
                <a:tc>
                  <a:txBody>
                    <a:bodyPr/>
                    <a:lstStyle/>
                    <a:p>
                      <a:pPr indent="0" lvl="0" marL="0" marR="0" rtl="0" algn="ctr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600">
                          <a:solidFill>
                            <a:srgbClr val="000000"/>
                          </a:solidFill>
                          <a:latin typeface="Arial"/>
                          <a:ea typeface="Arial"/>
                          <a:cs typeface="Arial"/>
                          <a:sym typeface="Arial"/>
                        </a:rPr>
                        <a:t>15 de marzo de 2025</a:t>
                      </a:r>
                      <a:endParaRPr sz="1600">
                        <a:latin typeface="Arial"/>
                        <a:ea typeface="Arial"/>
                        <a:cs typeface="Arial"/>
                        <a:sym typeface="Arial"/>
                      </a:endParaRPr>
                    </a:p>
                  </a:txBody>
                  <a:tcPr marT="0" marB="0" marR="44450" marL="44450" anchor="ctr"/>
                </a:tc>
              </a:tr>
              <a:tr h="209600">
                <a:tc>
                  <a:txBody>
                    <a:bodyPr/>
                    <a:lstStyle/>
                    <a:p>
                      <a:pPr indent="0" lvl="0" marL="0" marR="0" rtl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600">
                          <a:solidFill>
                            <a:srgbClr val="000000"/>
                          </a:solidFill>
                          <a:latin typeface="Arial"/>
                          <a:ea typeface="Arial"/>
                          <a:cs typeface="Arial"/>
                          <a:sym typeface="Arial"/>
                        </a:rPr>
                        <a:t>Bimestre 02 marzo – abril de 2025</a:t>
                      </a:r>
                      <a:endParaRPr sz="1600">
                        <a:latin typeface="Arial"/>
                        <a:ea typeface="Arial"/>
                        <a:cs typeface="Arial"/>
                        <a:sym typeface="Arial"/>
                      </a:endParaRPr>
                    </a:p>
                  </a:txBody>
                  <a:tcPr marT="0" marB="0" marR="44450" marL="44450" anchor="ctr"/>
                </a:tc>
                <a:tc>
                  <a:txBody>
                    <a:bodyPr/>
                    <a:lstStyle/>
                    <a:p>
                      <a:pPr indent="0" lvl="0" marL="0" marR="0" rtl="0" algn="ctr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600">
                          <a:solidFill>
                            <a:srgbClr val="000000"/>
                          </a:solidFill>
                          <a:latin typeface="Arial"/>
                          <a:ea typeface="Arial"/>
                          <a:cs typeface="Arial"/>
                          <a:sym typeface="Arial"/>
                        </a:rPr>
                        <a:t>15 de mayo de 2025</a:t>
                      </a:r>
                      <a:endParaRPr sz="1600">
                        <a:latin typeface="Arial"/>
                        <a:ea typeface="Arial"/>
                        <a:cs typeface="Arial"/>
                        <a:sym typeface="Arial"/>
                      </a:endParaRPr>
                    </a:p>
                  </a:txBody>
                  <a:tcPr marT="0" marB="0" marR="44450" marL="44450" anchor="ctr"/>
                </a:tc>
              </a:tr>
              <a:tr h="259800">
                <a:tc>
                  <a:txBody>
                    <a:bodyPr/>
                    <a:lstStyle/>
                    <a:p>
                      <a:pPr indent="0" lvl="0" marL="0" marR="0" rtl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600">
                          <a:solidFill>
                            <a:srgbClr val="000000"/>
                          </a:solidFill>
                          <a:latin typeface="Arial"/>
                          <a:ea typeface="Arial"/>
                          <a:cs typeface="Arial"/>
                          <a:sym typeface="Arial"/>
                        </a:rPr>
                        <a:t>Bimestre 03 mayo – junio de 2025</a:t>
                      </a:r>
                      <a:endParaRPr sz="1600">
                        <a:latin typeface="Arial"/>
                        <a:ea typeface="Arial"/>
                        <a:cs typeface="Arial"/>
                        <a:sym typeface="Arial"/>
                      </a:endParaRPr>
                    </a:p>
                  </a:txBody>
                  <a:tcPr marT="0" marB="0" marR="44450" marL="44450" anchor="ctr"/>
                </a:tc>
                <a:tc>
                  <a:txBody>
                    <a:bodyPr/>
                    <a:lstStyle/>
                    <a:p>
                      <a:pPr indent="0" lvl="0" marL="0" marR="0" rtl="0" algn="ctr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600">
                          <a:solidFill>
                            <a:srgbClr val="000000"/>
                          </a:solidFill>
                          <a:latin typeface="Arial"/>
                          <a:ea typeface="Arial"/>
                          <a:cs typeface="Arial"/>
                          <a:sym typeface="Arial"/>
                        </a:rPr>
                        <a:t>15 de julio de 2025</a:t>
                      </a:r>
                      <a:endParaRPr sz="1600">
                        <a:latin typeface="Arial"/>
                        <a:ea typeface="Arial"/>
                        <a:cs typeface="Arial"/>
                        <a:sym typeface="Arial"/>
                      </a:endParaRPr>
                    </a:p>
                  </a:txBody>
                  <a:tcPr marT="0" marB="0" marR="44450" marL="44450" anchor="ctr"/>
                </a:tc>
              </a:tr>
              <a:tr h="259800">
                <a:tc>
                  <a:txBody>
                    <a:bodyPr/>
                    <a:lstStyle/>
                    <a:p>
                      <a:pPr indent="0" lvl="0" marL="0" marR="0" rtl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600">
                          <a:solidFill>
                            <a:srgbClr val="000000"/>
                          </a:solidFill>
                          <a:latin typeface="Arial"/>
                          <a:ea typeface="Arial"/>
                          <a:cs typeface="Arial"/>
                          <a:sym typeface="Arial"/>
                        </a:rPr>
                        <a:t>Bimestre 04 julio – agosto de 2025</a:t>
                      </a:r>
                      <a:endParaRPr sz="1600">
                        <a:latin typeface="Arial"/>
                        <a:ea typeface="Arial"/>
                        <a:cs typeface="Arial"/>
                        <a:sym typeface="Arial"/>
                      </a:endParaRPr>
                    </a:p>
                  </a:txBody>
                  <a:tcPr marT="0" marB="0" marR="44450" marL="44450" anchor="ctr"/>
                </a:tc>
                <a:tc>
                  <a:txBody>
                    <a:bodyPr/>
                    <a:lstStyle/>
                    <a:p>
                      <a:pPr indent="0" lvl="0" marL="0" marR="0" rtl="0" algn="ctr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600">
                          <a:solidFill>
                            <a:srgbClr val="000000"/>
                          </a:solidFill>
                          <a:latin typeface="Arial"/>
                          <a:ea typeface="Arial"/>
                          <a:cs typeface="Arial"/>
                          <a:sym typeface="Arial"/>
                        </a:rPr>
                        <a:t>16 de septiembre de 2025</a:t>
                      </a:r>
                      <a:endParaRPr sz="1600">
                        <a:latin typeface="Arial"/>
                        <a:ea typeface="Arial"/>
                        <a:cs typeface="Arial"/>
                        <a:sym typeface="Arial"/>
                      </a:endParaRPr>
                    </a:p>
                  </a:txBody>
                  <a:tcPr marT="0" marB="0" marR="44450" marL="44450" anchor="ctr"/>
                </a:tc>
              </a:tr>
              <a:tr h="259800">
                <a:tc>
                  <a:txBody>
                    <a:bodyPr/>
                    <a:lstStyle/>
                    <a:p>
                      <a:pPr indent="0" lvl="0" marL="0" marR="0" rtl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600">
                          <a:solidFill>
                            <a:srgbClr val="000000"/>
                          </a:solidFill>
                          <a:latin typeface="Arial"/>
                          <a:ea typeface="Arial"/>
                          <a:cs typeface="Arial"/>
                          <a:sym typeface="Arial"/>
                        </a:rPr>
                        <a:t>Bimestre 05 septiembre – octubre de 2025</a:t>
                      </a:r>
                      <a:endParaRPr sz="1600">
                        <a:latin typeface="Arial"/>
                        <a:ea typeface="Arial"/>
                        <a:cs typeface="Arial"/>
                        <a:sym typeface="Arial"/>
                      </a:endParaRPr>
                    </a:p>
                  </a:txBody>
                  <a:tcPr marT="0" marB="0" marR="44450" marL="44450" anchor="ctr"/>
                </a:tc>
                <a:tc>
                  <a:txBody>
                    <a:bodyPr/>
                    <a:lstStyle/>
                    <a:p>
                      <a:pPr indent="0" lvl="0" marL="0" marR="0" rtl="0" algn="ctr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600">
                          <a:solidFill>
                            <a:srgbClr val="000000"/>
                          </a:solidFill>
                          <a:latin typeface="Arial"/>
                          <a:ea typeface="Arial"/>
                          <a:cs typeface="Arial"/>
                          <a:sym typeface="Arial"/>
                        </a:rPr>
                        <a:t>15 de noviembre de 2025</a:t>
                      </a:r>
                      <a:endParaRPr sz="1600">
                        <a:latin typeface="Arial"/>
                        <a:ea typeface="Arial"/>
                        <a:cs typeface="Arial"/>
                        <a:sym typeface="Arial"/>
                      </a:endParaRPr>
                    </a:p>
                  </a:txBody>
                  <a:tcPr marT="0" marB="0" marR="44450" marL="44450" anchor="ctr"/>
                </a:tc>
              </a:tr>
              <a:tr h="259800">
                <a:tc>
                  <a:txBody>
                    <a:bodyPr/>
                    <a:lstStyle/>
                    <a:p>
                      <a:pPr indent="0" lvl="0" marL="0" marR="0" rtl="0" algn="l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600">
                          <a:solidFill>
                            <a:srgbClr val="000000"/>
                          </a:solidFill>
                          <a:latin typeface="Arial"/>
                          <a:ea typeface="Arial"/>
                          <a:cs typeface="Arial"/>
                          <a:sym typeface="Arial"/>
                        </a:rPr>
                        <a:t>Bimestre 06 noviembre – diciembre de 2025</a:t>
                      </a:r>
                      <a:endParaRPr sz="1600">
                        <a:latin typeface="Arial"/>
                        <a:ea typeface="Arial"/>
                        <a:cs typeface="Arial"/>
                        <a:sym typeface="Arial"/>
                      </a:endParaRPr>
                    </a:p>
                  </a:txBody>
                  <a:tcPr marT="0" marB="0" marR="44450" marL="44450" anchor="ctr"/>
                </a:tc>
                <a:tc>
                  <a:txBody>
                    <a:bodyPr/>
                    <a:lstStyle/>
                    <a:p>
                      <a:pPr indent="0" lvl="0" marL="0" marR="0" rtl="0" algn="ctr">
                        <a:lnSpc>
                          <a:spcPct val="10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s-MX" sz="1600">
                          <a:solidFill>
                            <a:srgbClr val="000000"/>
                          </a:solidFill>
                          <a:latin typeface="Arial"/>
                          <a:ea typeface="Arial"/>
                          <a:cs typeface="Arial"/>
                          <a:sym typeface="Arial"/>
                        </a:rPr>
                        <a:t>15 de enero de 2026</a:t>
                      </a:r>
                      <a:endParaRPr sz="1600">
                        <a:latin typeface="Arial"/>
                        <a:ea typeface="Arial"/>
                        <a:cs typeface="Arial"/>
                        <a:sym typeface="Arial"/>
                      </a:endParaRPr>
                    </a:p>
                  </a:txBody>
                  <a:tcPr marT="0" marB="0" marR="44450" marL="44450" anchor="ctr"/>
                </a:tc>
              </a:tr>
            </a:tbl>
          </a:graphicData>
        </a:graphic>
      </p:graphicFrame>
      <p:pic>
        <p:nvPicPr>
          <p:cNvPr id="158" name="Google Shape;158;p19"/>
          <p:cNvPicPr preferRelativeResize="0"/>
          <p:nvPr/>
        </p:nvPicPr>
        <p:blipFill rotWithShape="1">
          <a:blip r:embed="rId6">
            <a:alphaModFix/>
          </a:blip>
          <a:srcRect b="0" l="0" r="0" t="0"/>
          <a:stretch/>
        </p:blipFill>
        <p:spPr>
          <a:xfrm>
            <a:off x="-282050" y="2214905"/>
            <a:ext cx="3612100" cy="271064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blipFill>
          <a:blip r:embed="rId3">
            <a:alphaModFix/>
          </a:blip>
          <a:stretch>
            <a:fillRect/>
          </a:stretch>
        </a:blipFill>
      </p:bgPr>
    </p:bg>
    <p:spTree>
      <p:nvGrpSpPr>
        <p:cNvPr id="162" name="Shape 16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" name="Google Shape;163;p20"/>
          <p:cNvSpPr txBox="1"/>
          <p:nvPr/>
        </p:nvSpPr>
        <p:spPr>
          <a:xfrm>
            <a:off x="349364" y="6105236"/>
            <a:ext cx="9727324" cy="309274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marR="0" rt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000"/>
              <a:buFont typeface="Poppins"/>
              <a:buNone/>
            </a:pPr>
            <a:r>
              <a:rPr b="1" i="0" lang="es-MX" sz="2000" u="none" cap="none" strike="noStrike">
                <a:solidFill>
                  <a:schemeClr val="lt1"/>
                </a:solidFill>
                <a:latin typeface="Poppins"/>
                <a:ea typeface="Poppins"/>
                <a:cs typeface="Poppins"/>
                <a:sym typeface="Poppins"/>
              </a:rPr>
              <a:t>HORARIO DE ATENCIÓN</a:t>
            </a:r>
            <a:endParaRPr b="1" i="0" sz="1800" u="none" cap="none" strike="noStrike">
              <a:solidFill>
                <a:schemeClr val="lt1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sp>
        <p:nvSpPr>
          <p:cNvPr id="164" name="Google Shape;164;p20"/>
          <p:cNvSpPr txBox="1"/>
          <p:nvPr/>
        </p:nvSpPr>
        <p:spPr>
          <a:xfrm>
            <a:off x="349364" y="6414510"/>
            <a:ext cx="4073235" cy="309274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 lnSpcReduction="10000"/>
          </a:bodyPr>
          <a:lstStyle/>
          <a:p>
            <a:pPr indent="0" lvl="0" marL="0" marR="0" rt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600"/>
              <a:buFont typeface="Arial"/>
              <a:buNone/>
            </a:pPr>
            <a:r>
              <a:rPr b="0" i="0" lang="es-MX" sz="1600" u="none" cap="none" strike="noStrike">
                <a:solidFill>
                  <a:schemeClr val="lt1"/>
                </a:solidFill>
                <a:latin typeface="Poppins"/>
                <a:ea typeface="Poppins"/>
                <a:cs typeface="Poppins"/>
                <a:sym typeface="Poppins"/>
              </a:rPr>
              <a:t>SECRETARÍA DE HACIENDA</a:t>
            </a:r>
            <a:endParaRPr b="0" i="0" sz="1600" u="none" cap="none" strike="noStrike">
              <a:solidFill>
                <a:schemeClr val="lt1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pic>
        <p:nvPicPr>
          <p:cNvPr descr="Imagen que contiene Logotipo&#10;&#10;Descripción generada automáticamente" id="165" name="Google Shape;165;p20"/>
          <p:cNvPicPr preferRelativeResize="0"/>
          <p:nvPr/>
        </p:nvPicPr>
        <p:blipFill rotWithShape="1">
          <a:blip r:embed="rId4">
            <a:alphaModFix/>
          </a:blip>
          <a:srcRect b="0" l="0" r="0" t="0"/>
          <a:stretch/>
        </p:blipFill>
        <p:spPr>
          <a:xfrm>
            <a:off x="0" y="-4445"/>
            <a:ext cx="1365666" cy="1365666"/>
          </a:xfrm>
          <a:prstGeom prst="rect">
            <a:avLst/>
          </a:prstGeom>
          <a:noFill/>
          <a:ln>
            <a:noFill/>
          </a:ln>
        </p:spPr>
      </p:pic>
      <p:pic>
        <p:nvPicPr>
          <p:cNvPr id="166" name="Google Shape;166;p20"/>
          <p:cNvPicPr preferRelativeResize="0"/>
          <p:nvPr/>
        </p:nvPicPr>
        <p:blipFill rotWithShape="1">
          <a:blip r:embed="rId5">
            <a:alphaModFix/>
          </a:blip>
          <a:srcRect b="0" l="36046" r="0" t="0"/>
          <a:stretch/>
        </p:blipFill>
        <p:spPr>
          <a:xfrm>
            <a:off x="10506456" y="0"/>
            <a:ext cx="1563054" cy="1110869"/>
          </a:xfrm>
          <a:prstGeom prst="rect">
            <a:avLst/>
          </a:prstGeom>
          <a:noFill/>
          <a:ln>
            <a:noFill/>
          </a:ln>
        </p:spPr>
      </p:pic>
      <p:pic>
        <p:nvPicPr>
          <p:cNvPr id="167" name="Google Shape;167;p20"/>
          <p:cNvPicPr preferRelativeResize="0"/>
          <p:nvPr/>
        </p:nvPicPr>
        <p:blipFill rotWithShape="1">
          <a:blip r:embed="rId6">
            <a:alphaModFix/>
          </a:blip>
          <a:srcRect b="0" l="0" r="0" t="0"/>
          <a:stretch/>
        </p:blipFill>
        <p:spPr>
          <a:xfrm>
            <a:off x="3671697" y="0"/>
            <a:ext cx="4848606" cy="5971032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theme/theme1.xml><?xml version="1.0" encoding="utf-8"?>
<a:theme xmlns:a="http://schemas.openxmlformats.org/drawingml/2006/main" xmlns:r="http://schemas.openxmlformats.org/officeDocument/2006/relationships" name="Tema de Office">
  <a:themeElements>
    <a:clrScheme name="Office">
      <a:dk1>
        <a:srgbClr val="000000"/>
      </a:dk1>
      <a:lt1>
        <a:srgbClr val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

<file path=ppt/theme/theme2.xml><?xml version="1.0" encoding="utf-8"?>
<a:theme xmlns:a="http://schemas.openxmlformats.org/drawingml/2006/main" xmlns:r="http://schemas.openxmlformats.org/officeDocument/2006/relationships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o" ma:contentTypeID="0x010100C333912B4F3A5B4C99B098BCE3731AEA" ma:contentTypeVersion="1" ma:contentTypeDescription="Crear nuevo documento." ma:contentTypeScope="" ma:versionID="88a5742f74b07c3d5819b7945e351e38">
  <xsd:schema xmlns:xsd="http://www.w3.org/2001/XMLSchema" xmlns:xs="http://www.w3.org/2001/XMLSchema" xmlns:p="http://schemas.microsoft.com/office/2006/metadata/properties" xmlns:ns1="http://schemas.microsoft.com/sharepoint/v3" targetNamespace="http://schemas.microsoft.com/office/2006/metadata/properties" ma:root="true" ma:fieldsID="0fa58ab6bdef439119b64b6b50b7cac5" ns1:_="">
    <xsd:import namespace="http://schemas.microsoft.com/sharepoint/v3"/>
    <xsd:element name="properties">
      <xsd:complexType>
        <xsd:sequence>
          <xsd:element name="documentManagement">
            <xsd:complexType>
              <xsd:all>
                <xsd:element ref="ns1:PublishingStartDate" minOccurs="0"/>
                <xsd:element ref="ns1:PublishingExpirationDate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http://schemas.microsoft.com/sharepoint/v3" elementFormDefault="qualified">
    <xsd:import namespace="http://schemas.microsoft.com/office/2006/documentManagement/types"/>
    <xsd:import namespace="http://schemas.microsoft.com/office/infopath/2007/PartnerControls"/>
    <xsd:element name="PublishingStartDate" ma:index="8" nillable="true" ma:displayName="Fecha de inicio programada" ma:description="Fecha de inicio programada es una columna del sitio que crea la característica Publicación. Se usa para especificar la fecha y la hora a la que esta página se presentará por primera vez a los visitantes del sitio." ma:hidden="true" ma:internalName="PublishingStartDate">
      <xsd:simpleType>
        <xsd:restriction base="dms:Unknown"/>
      </xsd:simpleType>
    </xsd:element>
    <xsd:element name="PublishingExpirationDate" ma:index="9" nillable="true" ma:displayName="Fecha de finalización programada" ma:description="Fecha de finalización programada es una columna del sitio que crea la característica Publicación. Se usa para especificar la fecha y la hora a la que esta página dejará de presentarse a los visitantes del sitio." ma:hidden="true" ma:internalName="PublishingExpirationDate">
      <xsd:simpleType>
        <xsd:restriction base="dms:Unknown"/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Tipo de contenido"/>
        <xsd:element ref="dc:title" minOccurs="0" maxOccurs="1" ma:index="4" ma:displayName="Título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PublishingExpirationDate xmlns="http://schemas.microsoft.com/sharepoint/v3" xsi:nil="true"/>
    <PublishingStartDate xmlns="http://schemas.microsoft.com/sharepoint/v3" xsi:nil="true"/>
  </documentManagement>
</p:properties>
</file>

<file path=customXml/itemProps1.xml><?xml version="1.0" encoding="utf-8"?>
<ds:datastoreItem xmlns:ds="http://schemas.openxmlformats.org/officeDocument/2006/customXml" ds:itemID="{BD92635C-2CF6-4F43-8A5F-9D4012CBC624}"/>
</file>

<file path=customXml/itemProps2.xml><?xml version="1.0" encoding="utf-8"?>
<ds:datastoreItem xmlns:ds="http://schemas.openxmlformats.org/officeDocument/2006/customXml" ds:itemID="{EBAC21DB-2029-4CFB-A052-899DE77DCB6F}"/>
</file>

<file path=customXml/itemProps3.xml><?xml version="1.0" encoding="utf-8"?>
<ds:datastoreItem xmlns:ds="http://schemas.openxmlformats.org/officeDocument/2006/customXml" ds:itemID="{1AE9E875-2CD7-40EC-850B-E9AE719BDAC5}"/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0x010100C333912B4F3A5B4C99B098BCE3731AEA</vt:lpwstr>
  </property>
</Properties>
</file>